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4" autoAdjust="0"/>
    <p:restoredTop sz="94660"/>
  </p:normalViewPr>
  <p:slideViewPr>
    <p:cSldViewPr snapToGrid="0">
      <p:cViewPr varScale="1">
        <p:scale>
          <a:sx n="38" d="100"/>
          <a:sy n="38" d="100"/>
        </p:scale>
        <p:origin x="2368" y="4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2FB-60EB-42F9-88DC-B87BE317C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995312"/>
            <a:ext cx="4042196" cy="4244622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81B1B-C1AD-4610-9765-10AB1B1A3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488" y="6403623"/>
            <a:ext cx="4042196" cy="2943577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B841-276D-4AC1-AE14-C657EFF7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2024"/>
            <a:ext cx="5495972" cy="23565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61FF-A59C-41BF-8DA2-E19D23B8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850992"/>
            <a:ext cx="5915025" cy="7735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86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0B32-27A2-4570-A26D-101D582E3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850990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C6104-3F21-449D-B750-5F91268BF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850990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3AFE9BBB-7ED8-404A-8BCF-B4EA8611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2019"/>
            <a:ext cx="5490978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86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240745-C3CA-49A7-BF69-697EA98A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2019"/>
            <a:ext cx="5490978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23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698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929D1-A8E1-47D7-8022-AA09FC3B5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2019"/>
            <a:ext cx="5490978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0F75A-D3E4-4D2D-B9C9-CFEFCBC08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850992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B00B-AAB4-4152-8A58-1AD3A3913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7B13-E777-46A4-AB49-5ED43CC1BF7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4F3B2-D58D-4AEE-BF91-410881D9E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49FEE-CE91-4BCC-BD71-9FDC31049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CE56-BEE1-4278-9D45-29BCB868D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owerHamlets&amp;City.SENDIASS@towerhamlets.gov.uk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33046" y="1588"/>
            <a:ext cx="5064369" cy="2357437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SEND Secondary Transition Workshops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0166" y="2194560"/>
            <a:ext cx="5950634" cy="83924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1800" dirty="0"/>
              <a:t>If your child has EHC Plan, you can register to participate in our virtual workshop which will discuss:</a:t>
            </a:r>
          </a:p>
          <a:p>
            <a:pPr marL="0" indent="0" algn="just">
              <a:buNone/>
            </a:pPr>
            <a:endParaRPr lang="en-GB" sz="1800" dirty="0"/>
          </a:p>
          <a:p>
            <a:pPr algn="just"/>
            <a:r>
              <a:rPr lang="en-GB" sz="1800" dirty="0"/>
              <a:t>The Transition Process</a:t>
            </a:r>
          </a:p>
          <a:p>
            <a:pPr algn="just"/>
            <a:r>
              <a:rPr lang="en-GB" sz="1800" dirty="0"/>
              <a:t>Choosing your school preferences.</a:t>
            </a:r>
          </a:p>
          <a:p>
            <a:pPr algn="just"/>
            <a:r>
              <a:rPr lang="en-GB" sz="1800" dirty="0"/>
              <a:t>Independent Travel Training</a:t>
            </a:r>
          </a:p>
          <a:p>
            <a:pPr marL="0" indent="0" algn="just">
              <a:buNone/>
            </a:pPr>
            <a:endParaRPr lang="en-GB" sz="1800" dirty="0"/>
          </a:p>
          <a:p>
            <a:pPr marL="0" indent="0" algn="just">
              <a:buNone/>
            </a:pPr>
            <a:r>
              <a:rPr lang="en-GB" sz="1800" dirty="0"/>
              <a:t>Due to COVID-19 the workshop will be delivered through the ZOOM App on the following dates:</a:t>
            </a:r>
          </a:p>
          <a:p>
            <a:pPr marL="0" indent="0" algn="ctr">
              <a:buNone/>
            </a:pPr>
            <a:r>
              <a:rPr lang="en-GB" sz="1800" dirty="0"/>
              <a:t>Wednesday 1st July  11.00 – 1.00</a:t>
            </a:r>
          </a:p>
          <a:p>
            <a:pPr marL="0" indent="0" algn="ctr">
              <a:buNone/>
            </a:pPr>
            <a:r>
              <a:rPr lang="en-GB" sz="1800" dirty="0"/>
              <a:t>Wednesday 8th July   2.00 – 4.00       </a:t>
            </a:r>
          </a:p>
          <a:p>
            <a:pPr marL="0" indent="0" algn="ctr">
              <a:buNone/>
            </a:pPr>
            <a:r>
              <a:rPr lang="en-GB" sz="1800" dirty="0"/>
              <a:t>Tuesday 14th July      6.00 – 8.00 </a:t>
            </a:r>
          </a:p>
          <a:p>
            <a:pPr marL="0" indent="0" algn="just">
              <a:buNone/>
            </a:pPr>
            <a:endParaRPr lang="en-GB" sz="1800" dirty="0"/>
          </a:p>
          <a:p>
            <a:pPr marL="0" indent="0" algn="ctr">
              <a:buNone/>
            </a:pPr>
            <a:r>
              <a:rPr lang="en-GB" sz="1800" dirty="0"/>
              <a:t>For more information and to book a place:</a:t>
            </a:r>
          </a:p>
          <a:p>
            <a:pPr marL="0" indent="0" algn="ctr">
              <a:buNone/>
            </a:pPr>
            <a:r>
              <a:rPr lang="en-GB" sz="1800" dirty="0"/>
              <a:t>call </a:t>
            </a:r>
          </a:p>
          <a:p>
            <a:pPr marL="0" indent="0" algn="ctr">
              <a:buNone/>
            </a:pPr>
            <a:r>
              <a:rPr lang="en-GB" sz="1800" dirty="0"/>
              <a:t>0207 364 6489</a:t>
            </a:r>
          </a:p>
          <a:p>
            <a:pPr marL="0" indent="0" algn="ctr">
              <a:buNone/>
            </a:pPr>
            <a:r>
              <a:rPr lang="en-GB" sz="1800" dirty="0"/>
              <a:t>email:</a:t>
            </a:r>
          </a:p>
          <a:p>
            <a:pPr marL="0" indent="0" algn="ctr">
              <a:buNone/>
            </a:pPr>
            <a:r>
              <a:rPr lang="en-GB" sz="1800" dirty="0">
                <a:hlinkClick r:id="rId2"/>
              </a:rPr>
              <a:t>TowerHamlets&amp;City.SENDIASS@towerhamlets.gov.uk</a:t>
            </a:r>
            <a:endParaRPr lang="en-GB" sz="1800" dirty="0"/>
          </a:p>
          <a:p>
            <a:pPr marL="0" indent="0" algn="ctr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If you are unable to attend a workshop, an information pack is available upon request.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9572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3366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9D87343BDB1E4EBF169DCF32DBF810" ma:contentTypeVersion="3" ma:contentTypeDescription="Create a new document." ma:contentTypeScope="" ma:versionID="0588a3f6ffa09c2dfb3e9cb907e612f2">
  <xsd:schema xmlns:xsd="http://www.w3.org/2001/XMLSchema" xmlns:xs="http://www.w3.org/2001/XMLSchema" xmlns:p="http://schemas.microsoft.com/office/2006/metadata/properties" xmlns:ns3="199834e6-27ec-4363-adc6-cded266f19c6" targetNamespace="http://schemas.microsoft.com/office/2006/metadata/properties" ma:root="true" ma:fieldsID="05c226b0a3afb5548308f82201bc993d" ns3:_="">
    <xsd:import namespace="199834e6-27ec-4363-adc6-cded266f19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9834e6-27ec-4363-adc6-cded266f19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8ADC5A-807F-42B2-92C7-50F51D6D3270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99834e6-27ec-4363-adc6-cded266f19c6"/>
  </ds:schemaRefs>
</ds:datastoreItem>
</file>

<file path=customXml/itemProps2.xml><?xml version="1.0" encoding="utf-8"?>
<ds:datastoreItem xmlns:ds="http://schemas.openxmlformats.org/officeDocument/2006/customXml" ds:itemID="{78AC92BE-7F65-4AD4-9C31-5651DA116B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F98C2-6CFD-407E-B45D-09CA5C592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9834e6-27ec-4363-adc6-cded266f19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114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SEND Secondary Transition Workshops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Pickin</dc:creator>
  <cp:lastModifiedBy>Tracy Barrow</cp:lastModifiedBy>
  <cp:revision>17</cp:revision>
  <dcterms:created xsi:type="dcterms:W3CDTF">2020-02-07T11:14:16Z</dcterms:created>
  <dcterms:modified xsi:type="dcterms:W3CDTF">2020-06-22T06:10:47Z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0x010100A19D87343BDB1E4EBF169DCF32DBF810</vt:lpwstr>
  </property>
</Properties>
</file>