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670675"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17" d="100"/>
          <a:sy n="117" d="100"/>
        </p:scale>
        <p:origin x="-276" y="22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C8C66CA-52A2-4B48-A2EE-CCF81DDCFC46}"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8B382C-AB7B-498C-8F14-F2D678764FB3}" type="slidenum">
              <a:rPr lang="en-GB" smtClean="0"/>
              <a:t>‹#›</a:t>
            </a:fld>
            <a:endParaRPr lang="en-GB"/>
          </a:p>
        </p:txBody>
      </p:sp>
    </p:spTree>
    <p:extLst>
      <p:ext uri="{BB962C8B-B14F-4D97-AF65-F5344CB8AC3E}">
        <p14:creationId xmlns:p14="http://schemas.microsoft.com/office/powerpoint/2010/main" val="2453733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8C66CA-52A2-4B48-A2EE-CCF81DDCFC46}"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8B382C-AB7B-498C-8F14-F2D678764FB3}" type="slidenum">
              <a:rPr lang="en-GB" smtClean="0"/>
              <a:t>‹#›</a:t>
            </a:fld>
            <a:endParaRPr lang="en-GB"/>
          </a:p>
        </p:txBody>
      </p:sp>
    </p:spTree>
    <p:extLst>
      <p:ext uri="{BB962C8B-B14F-4D97-AF65-F5344CB8AC3E}">
        <p14:creationId xmlns:p14="http://schemas.microsoft.com/office/powerpoint/2010/main" val="2458720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8C66CA-52A2-4B48-A2EE-CCF81DDCFC46}"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8B382C-AB7B-498C-8F14-F2D678764FB3}" type="slidenum">
              <a:rPr lang="en-GB" smtClean="0"/>
              <a:t>‹#›</a:t>
            </a:fld>
            <a:endParaRPr lang="en-GB"/>
          </a:p>
        </p:txBody>
      </p:sp>
    </p:spTree>
    <p:extLst>
      <p:ext uri="{BB962C8B-B14F-4D97-AF65-F5344CB8AC3E}">
        <p14:creationId xmlns:p14="http://schemas.microsoft.com/office/powerpoint/2010/main" val="3450610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8C66CA-52A2-4B48-A2EE-CCF81DDCFC46}"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8B382C-AB7B-498C-8F14-F2D678764FB3}" type="slidenum">
              <a:rPr lang="en-GB" smtClean="0"/>
              <a:t>‹#›</a:t>
            </a:fld>
            <a:endParaRPr lang="en-GB"/>
          </a:p>
        </p:txBody>
      </p:sp>
    </p:spTree>
    <p:extLst>
      <p:ext uri="{BB962C8B-B14F-4D97-AF65-F5344CB8AC3E}">
        <p14:creationId xmlns:p14="http://schemas.microsoft.com/office/powerpoint/2010/main" val="676937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8C66CA-52A2-4B48-A2EE-CCF81DDCFC46}"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8B382C-AB7B-498C-8F14-F2D678764FB3}" type="slidenum">
              <a:rPr lang="en-GB" smtClean="0"/>
              <a:t>‹#›</a:t>
            </a:fld>
            <a:endParaRPr lang="en-GB"/>
          </a:p>
        </p:txBody>
      </p:sp>
    </p:spTree>
    <p:extLst>
      <p:ext uri="{BB962C8B-B14F-4D97-AF65-F5344CB8AC3E}">
        <p14:creationId xmlns:p14="http://schemas.microsoft.com/office/powerpoint/2010/main" val="3611974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C8C66CA-52A2-4B48-A2EE-CCF81DDCFC46}" type="datetimeFigureOut">
              <a:rPr lang="en-GB" smtClean="0"/>
              <a:t>18/09/2019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8B382C-AB7B-498C-8F14-F2D678764FB3}" type="slidenum">
              <a:rPr lang="en-GB" smtClean="0"/>
              <a:t>‹#›</a:t>
            </a:fld>
            <a:endParaRPr lang="en-GB"/>
          </a:p>
        </p:txBody>
      </p:sp>
    </p:spTree>
    <p:extLst>
      <p:ext uri="{BB962C8B-B14F-4D97-AF65-F5344CB8AC3E}">
        <p14:creationId xmlns:p14="http://schemas.microsoft.com/office/powerpoint/2010/main" val="315015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C8C66CA-52A2-4B48-A2EE-CCF81DDCFC46}" type="datetimeFigureOut">
              <a:rPr lang="en-GB" smtClean="0"/>
              <a:t>18/09/2019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28B382C-AB7B-498C-8F14-F2D678764FB3}" type="slidenum">
              <a:rPr lang="en-GB" smtClean="0"/>
              <a:t>‹#›</a:t>
            </a:fld>
            <a:endParaRPr lang="en-GB"/>
          </a:p>
        </p:txBody>
      </p:sp>
    </p:spTree>
    <p:extLst>
      <p:ext uri="{BB962C8B-B14F-4D97-AF65-F5344CB8AC3E}">
        <p14:creationId xmlns:p14="http://schemas.microsoft.com/office/powerpoint/2010/main" val="2609775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C8C66CA-52A2-4B48-A2EE-CCF81DDCFC46}" type="datetimeFigureOut">
              <a:rPr lang="en-GB" smtClean="0"/>
              <a:t>18/09/2019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28B382C-AB7B-498C-8F14-F2D678764FB3}" type="slidenum">
              <a:rPr lang="en-GB" smtClean="0"/>
              <a:t>‹#›</a:t>
            </a:fld>
            <a:endParaRPr lang="en-GB"/>
          </a:p>
        </p:txBody>
      </p:sp>
    </p:spTree>
    <p:extLst>
      <p:ext uri="{BB962C8B-B14F-4D97-AF65-F5344CB8AC3E}">
        <p14:creationId xmlns:p14="http://schemas.microsoft.com/office/powerpoint/2010/main" val="255752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8C66CA-52A2-4B48-A2EE-CCF81DDCFC46}" type="datetimeFigureOut">
              <a:rPr lang="en-GB" smtClean="0"/>
              <a:t>18/09/2019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28B382C-AB7B-498C-8F14-F2D678764FB3}" type="slidenum">
              <a:rPr lang="en-GB" smtClean="0"/>
              <a:t>‹#›</a:t>
            </a:fld>
            <a:endParaRPr lang="en-GB"/>
          </a:p>
        </p:txBody>
      </p:sp>
    </p:spTree>
    <p:extLst>
      <p:ext uri="{BB962C8B-B14F-4D97-AF65-F5344CB8AC3E}">
        <p14:creationId xmlns:p14="http://schemas.microsoft.com/office/powerpoint/2010/main" val="2381718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8C66CA-52A2-4B48-A2EE-CCF81DDCFC46}" type="datetimeFigureOut">
              <a:rPr lang="en-GB" smtClean="0"/>
              <a:t>18/09/2019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8B382C-AB7B-498C-8F14-F2D678764FB3}" type="slidenum">
              <a:rPr lang="en-GB" smtClean="0"/>
              <a:t>‹#›</a:t>
            </a:fld>
            <a:endParaRPr lang="en-GB"/>
          </a:p>
        </p:txBody>
      </p:sp>
    </p:spTree>
    <p:extLst>
      <p:ext uri="{BB962C8B-B14F-4D97-AF65-F5344CB8AC3E}">
        <p14:creationId xmlns:p14="http://schemas.microsoft.com/office/powerpoint/2010/main" val="2565847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8C66CA-52A2-4B48-A2EE-CCF81DDCFC46}" type="datetimeFigureOut">
              <a:rPr lang="en-GB" smtClean="0"/>
              <a:t>18/09/2019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8B382C-AB7B-498C-8F14-F2D678764FB3}" type="slidenum">
              <a:rPr lang="en-GB" smtClean="0"/>
              <a:t>‹#›</a:t>
            </a:fld>
            <a:endParaRPr lang="en-GB"/>
          </a:p>
        </p:txBody>
      </p:sp>
    </p:spTree>
    <p:extLst>
      <p:ext uri="{BB962C8B-B14F-4D97-AF65-F5344CB8AC3E}">
        <p14:creationId xmlns:p14="http://schemas.microsoft.com/office/powerpoint/2010/main" val="1602250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8C66CA-52A2-4B48-A2EE-CCF81DDCFC46}" type="datetimeFigureOut">
              <a:rPr lang="en-GB" smtClean="0"/>
              <a:t>18/09/2019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8B382C-AB7B-498C-8F14-F2D678764FB3}" type="slidenum">
              <a:rPr lang="en-GB" smtClean="0"/>
              <a:t>‹#›</a:t>
            </a:fld>
            <a:endParaRPr lang="en-GB"/>
          </a:p>
        </p:txBody>
      </p:sp>
    </p:spTree>
    <p:extLst>
      <p:ext uri="{BB962C8B-B14F-4D97-AF65-F5344CB8AC3E}">
        <p14:creationId xmlns:p14="http://schemas.microsoft.com/office/powerpoint/2010/main" val="558915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1228" y="548681"/>
            <a:ext cx="7716972" cy="1728191"/>
          </a:xfrm>
        </p:spPr>
        <p:txBody>
          <a:bodyPr>
            <a:normAutofit fontScale="90000"/>
          </a:bodyPr>
          <a:lstStyle/>
          <a:p>
            <a:r>
              <a:rPr lang="en-GB" sz="2700" b="1" i="1" dirty="0" smtClean="0"/>
              <a:t/>
            </a:r>
            <a:br>
              <a:rPr lang="en-GB" sz="2700" b="1" i="1" dirty="0" smtClean="0"/>
            </a:br>
            <a:r>
              <a:rPr lang="en-GB" sz="2700" b="1" i="1" dirty="0"/>
              <a:t/>
            </a:r>
            <a:br>
              <a:rPr lang="en-GB" sz="2700" b="1" i="1" dirty="0"/>
            </a:br>
            <a:r>
              <a:rPr lang="en-GB" sz="2700" b="1" i="1" dirty="0" smtClean="0"/>
              <a:t/>
            </a:r>
            <a:br>
              <a:rPr lang="en-GB" sz="2700" b="1" i="1" dirty="0" smtClean="0"/>
            </a:br>
            <a:r>
              <a:rPr lang="en-GB" sz="2700" b="1" i="1" dirty="0"/>
              <a:t/>
            </a:r>
            <a:br>
              <a:rPr lang="en-GB" sz="2700" b="1" i="1" dirty="0"/>
            </a:br>
            <a:r>
              <a:rPr lang="en-GB" sz="2700" b="1" i="1" dirty="0" smtClean="0"/>
              <a:t/>
            </a:r>
            <a:br>
              <a:rPr lang="en-GB" sz="2700" b="1" i="1" dirty="0" smtClean="0"/>
            </a:br>
            <a:r>
              <a:rPr lang="en-GB" sz="2700" b="1" i="1" dirty="0"/>
              <a:t/>
            </a:r>
            <a:br>
              <a:rPr lang="en-GB" sz="2700" b="1" i="1" dirty="0"/>
            </a:br>
            <a:r>
              <a:rPr lang="en-GB" sz="2700" b="1" i="1" dirty="0" smtClean="0"/>
              <a:t/>
            </a:r>
            <a:br>
              <a:rPr lang="en-GB" sz="2700" b="1" i="1" dirty="0" smtClean="0"/>
            </a:br>
            <a:r>
              <a:rPr lang="en-GB" sz="2700" b="1" i="1" dirty="0"/>
              <a:t/>
            </a:r>
            <a:br>
              <a:rPr lang="en-GB" sz="2700" b="1" i="1" dirty="0"/>
            </a:br>
            <a:r>
              <a:rPr lang="en-GB" sz="2700" b="1" i="1" dirty="0" smtClean="0"/>
              <a:t/>
            </a:r>
            <a:br>
              <a:rPr lang="en-GB" sz="2700" b="1" i="1" dirty="0" smtClean="0"/>
            </a:br>
            <a:r>
              <a:rPr lang="en-GB" sz="2700" b="1" i="1" dirty="0" smtClean="0"/>
              <a:t/>
            </a:r>
            <a:br>
              <a:rPr lang="en-GB" sz="2700" b="1" i="1" dirty="0" smtClean="0"/>
            </a:br>
            <a:r>
              <a:rPr lang="en-GB" sz="2700" b="1" i="1" dirty="0" smtClean="0">
                <a:latin typeface="Adobe Devanagari" pitchFamily="18" charset="0"/>
                <a:cs typeface="Adobe Devanagari" pitchFamily="18" charset="0"/>
              </a:rPr>
              <a:t>Event </a:t>
            </a:r>
            <a:r>
              <a:rPr lang="en-GB" sz="2700" b="1" i="1" dirty="0">
                <a:latin typeface="Adobe Devanagari" pitchFamily="18" charset="0"/>
                <a:cs typeface="Adobe Devanagari" pitchFamily="18" charset="0"/>
              </a:rPr>
              <a:t>for families who are Electively Home </a:t>
            </a:r>
            <a:r>
              <a:rPr lang="en-GB" sz="2700" b="1" i="1" dirty="0" smtClean="0">
                <a:latin typeface="Adobe Devanagari" pitchFamily="18" charset="0"/>
                <a:cs typeface="Adobe Devanagari" pitchFamily="18" charset="0"/>
              </a:rPr>
              <a:t>Educating</a:t>
            </a:r>
            <a:br>
              <a:rPr lang="en-GB" sz="2700" b="1" i="1" dirty="0" smtClean="0">
                <a:latin typeface="Adobe Devanagari" pitchFamily="18" charset="0"/>
                <a:cs typeface="Adobe Devanagari" pitchFamily="18" charset="0"/>
              </a:rPr>
            </a:br>
            <a:r>
              <a:rPr lang="en-GB" sz="5300" b="1" dirty="0" smtClean="0">
                <a:latin typeface="Ravie" panose="04040805050809020602" pitchFamily="82" charset="0"/>
              </a:rPr>
              <a:t>Looking </a:t>
            </a:r>
            <a:r>
              <a:rPr lang="en-GB" sz="5300" b="1" dirty="0">
                <a:latin typeface="Ravie" panose="04040805050809020602" pitchFamily="82" charset="0"/>
              </a:rPr>
              <a:t>After Your Heart</a:t>
            </a:r>
            <a:r>
              <a:rPr lang="en-GB" sz="5300" b="1" dirty="0"/>
              <a:t/>
            </a:r>
            <a:br>
              <a:rPr lang="en-GB" sz="5300" b="1" dirty="0"/>
            </a:br>
            <a:r>
              <a:rPr lang="en-GB" sz="1800" b="1" dirty="0"/>
              <a:t>By Chelsea Johnson, Medical Radiographer (</a:t>
            </a:r>
            <a:r>
              <a:rPr lang="en-GB" sz="1800" b="1" dirty="0" err="1"/>
              <a:t>Barts</a:t>
            </a:r>
            <a:r>
              <a:rPr lang="en-GB" sz="1800" b="1" dirty="0"/>
              <a:t> Heart Centre)</a:t>
            </a:r>
            <a:br>
              <a:rPr lang="en-GB" sz="1800" b="1" dirty="0"/>
            </a:br>
            <a:r>
              <a:rPr lang="en-GB" sz="1800" b="1" dirty="0" smtClean="0"/>
              <a:t/>
            </a:r>
            <a:br>
              <a:rPr lang="en-GB" sz="1800" b="1" dirty="0" smtClean="0"/>
            </a:br>
            <a:r>
              <a:rPr lang="en-GB" sz="1400" i="1" dirty="0" smtClean="0">
                <a:latin typeface="Lucida Bright" panose="02040602050505020304" pitchFamily="18" charset="0"/>
              </a:rPr>
              <a:t>To </a:t>
            </a:r>
            <a:r>
              <a:rPr lang="en-GB" sz="1400" i="1" dirty="0">
                <a:latin typeface="Lucida Bright" panose="02040602050505020304" pitchFamily="18" charset="0"/>
              </a:rPr>
              <a:t>educate children about the importance of why and how to look after the heart to prevent/reduce heart diseases</a:t>
            </a:r>
            <a:r>
              <a:rPr lang="en-GB" sz="1400" dirty="0">
                <a:latin typeface="Lucida Bright" panose="02040602050505020304" pitchFamily="18" charset="0"/>
              </a:rPr>
              <a:t/>
            </a:r>
            <a:br>
              <a:rPr lang="en-GB" sz="1400" dirty="0">
                <a:latin typeface="Lucida Bright" panose="02040602050505020304" pitchFamily="18" charset="0"/>
              </a:rPr>
            </a:br>
            <a:r>
              <a:rPr lang="en-GB" sz="1400" dirty="0">
                <a:latin typeface="Lucida Bright" panose="02040602050505020304" pitchFamily="18" charset="0"/>
              </a:rPr>
              <a:t> </a:t>
            </a:r>
            <a:br>
              <a:rPr lang="en-GB" sz="1400" dirty="0">
                <a:latin typeface="Lucida Bright" panose="02040602050505020304" pitchFamily="18" charset="0"/>
              </a:rPr>
            </a:br>
            <a:r>
              <a:rPr lang="en-GB" sz="1600" dirty="0"/>
              <a:t>Suitable for children in KS2+</a:t>
            </a:r>
            <a:br>
              <a:rPr lang="en-GB" sz="1600" dirty="0"/>
            </a:br>
            <a:r>
              <a:rPr lang="en-GB" sz="1600" dirty="0"/>
              <a:t> </a:t>
            </a:r>
            <a:br>
              <a:rPr lang="en-GB" sz="1600" dirty="0"/>
            </a:br>
            <a:r>
              <a:rPr lang="en-GB" sz="1600" dirty="0"/>
              <a:t>Wednesday, 25</a:t>
            </a:r>
            <a:r>
              <a:rPr lang="en-GB" sz="1600" baseline="30000" dirty="0"/>
              <a:t>th</a:t>
            </a:r>
            <a:r>
              <a:rPr lang="en-GB" sz="1600" dirty="0"/>
              <a:t> September 2019</a:t>
            </a:r>
            <a:br>
              <a:rPr lang="en-GB" sz="1600" dirty="0"/>
            </a:br>
            <a:r>
              <a:rPr lang="en-GB" sz="1600" dirty="0"/>
              <a:t> </a:t>
            </a:r>
            <a:br>
              <a:rPr lang="en-GB" sz="1600" dirty="0"/>
            </a:br>
            <a:r>
              <a:rPr lang="en-GB" sz="1600" dirty="0"/>
              <a:t>1.15PM – 3PM</a:t>
            </a:r>
            <a:br>
              <a:rPr lang="en-GB" sz="1600" dirty="0"/>
            </a:br>
            <a:r>
              <a:rPr lang="en-GB" sz="1600" dirty="0"/>
              <a:t> </a:t>
            </a:r>
            <a:br>
              <a:rPr lang="en-GB" sz="1600" dirty="0"/>
            </a:br>
            <a:r>
              <a:rPr lang="en-GB" sz="1600" dirty="0"/>
              <a:t>Idea Store </a:t>
            </a:r>
            <a:r>
              <a:rPr lang="en-GB" sz="1600" dirty="0" smtClean="0"/>
              <a:t>Whitechapel</a:t>
            </a:r>
            <a:br>
              <a:rPr lang="en-GB" sz="1600" dirty="0" smtClean="0"/>
            </a:br>
            <a:r>
              <a:rPr lang="en-GB" sz="1600" dirty="0" smtClean="0"/>
              <a:t/>
            </a:r>
            <a:br>
              <a:rPr lang="en-GB" sz="1600" dirty="0" smtClean="0"/>
            </a:br>
            <a:r>
              <a:rPr lang="en-GB" sz="1600" dirty="0"/>
              <a:t/>
            </a:r>
            <a:br>
              <a:rPr lang="en-GB" sz="1600" dirty="0"/>
            </a:br>
            <a:r>
              <a:rPr lang="en-GB" sz="1600" dirty="0"/>
              <a:t/>
            </a:r>
            <a:br>
              <a:rPr lang="en-GB" sz="1600" dirty="0"/>
            </a:br>
            <a:r>
              <a:rPr lang="en-GB" sz="1600" b="1" dirty="0"/>
              <a:t> </a:t>
            </a:r>
            <a:r>
              <a:rPr lang="en-GB" sz="1600" dirty="0"/>
              <a:t/>
            </a:r>
            <a:br>
              <a:rPr lang="en-GB" sz="1600" dirty="0"/>
            </a:br>
            <a:endParaRPr lang="en-GB" sz="1600" dirty="0"/>
          </a:p>
        </p:txBody>
      </p:sp>
      <p:sp>
        <p:nvSpPr>
          <p:cNvPr id="3" name="Subtitle 2"/>
          <p:cNvSpPr>
            <a:spLocks noGrp="1"/>
          </p:cNvSpPr>
          <p:nvPr>
            <p:ph type="subTitle" idx="1"/>
          </p:nvPr>
        </p:nvSpPr>
        <p:spPr>
          <a:xfrm>
            <a:off x="1475656" y="5013176"/>
            <a:ext cx="6400800" cy="672480"/>
          </a:xfrm>
        </p:spPr>
        <p:txBody>
          <a:bodyPr>
            <a:normAutofit fontScale="47500" lnSpcReduction="20000"/>
          </a:bodyPr>
          <a:lstStyle/>
          <a:p>
            <a:r>
              <a:rPr lang="en-GB" sz="3000" i="1" dirty="0">
                <a:solidFill>
                  <a:schemeClr val="tx1"/>
                </a:solidFill>
                <a:latin typeface="Lucida Bright" panose="02040602050505020304" pitchFamily="18" charset="0"/>
              </a:rPr>
              <a:t>Organised by Tower Hamlets Education Safeguarding Service in partnership with Idea Stores and </a:t>
            </a:r>
            <a:r>
              <a:rPr lang="en-GB" sz="3000" i="1" dirty="0" err="1">
                <a:solidFill>
                  <a:schemeClr val="tx1"/>
                </a:solidFill>
                <a:latin typeface="Lucida Bright" panose="02040602050505020304" pitchFamily="18" charset="0"/>
              </a:rPr>
              <a:t>Barts</a:t>
            </a:r>
            <a:r>
              <a:rPr lang="en-GB" sz="3000" i="1" dirty="0">
                <a:solidFill>
                  <a:schemeClr val="tx1"/>
                </a:solidFill>
                <a:latin typeface="Lucida Bright" panose="02040602050505020304" pitchFamily="18" charset="0"/>
              </a:rPr>
              <a:t> Heart Centre </a:t>
            </a:r>
            <a:endParaRPr lang="en-GB" sz="3000" dirty="0">
              <a:solidFill>
                <a:schemeClr val="tx1"/>
              </a:solidFill>
              <a:latin typeface="Lucida Bright" panose="02040602050505020304" pitchFamily="18" charset="0"/>
            </a:endParaRPr>
          </a:p>
          <a:p>
            <a:r>
              <a:rPr lang="en-GB" sz="3000" dirty="0">
                <a:solidFill>
                  <a:schemeClr val="tx1"/>
                </a:solidFill>
              </a:rPr>
              <a:t> </a:t>
            </a:r>
          </a:p>
          <a:p>
            <a:endParaRPr lang="en-GB"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057" y="5793608"/>
            <a:ext cx="1046342" cy="79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C:\Users\Jeasmin.Begum\AppData\Local\Microsoft\Windows\Temporary Internet Files\Content.IE5\P0DU1MJ1\794px-Heart_systole.sv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0325" y="3291723"/>
            <a:ext cx="2298775" cy="145606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Jeasmin.Begum\AppData\Local\Microsoft\Windows\Temporary Internet Files\Content.IE5\P0DU1MJ1\800px-NHS-Logo.svg[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40352" y="6021288"/>
            <a:ext cx="945859" cy="46029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Jeasmin.Begum\AppData\Local\Microsoft\Windows\Temporary Internet Files\Content.IE5\U01HLX1A\healthy-heart[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560" y="3140968"/>
            <a:ext cx="1440160" cy="175757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Jeasmin.Begum\AppData\Local\Microsoft\Windows\Temporary Internet Files\Content.Outlook\D4ZN2MT4\idea store.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779912" y="5983171"/>
            <a:ext cx="1656184" cy="602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54207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16</Words>
  <Application>Microsoft Office PowerPoint</Application>
  <PresentationFormat>On-screen Show (4:3)</PresentationFormat>
  <Paragraphs>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          Event for families who are Electively Home Educating Looking After Your Heart By Chelsea Johnson, Medical Radiographer (Barts Heart Centre)  To educate children about the importance of why and how to look after the heart to prevent/reduce heart diseases   Suitable for children in KS2+   Wednesday, 25th September 2019   1.15PM – 3PM   Idea Store Whitechapel      </vt:lpstr>
    </vt:vector>
  </TitlesOfParts>
  <Company>London Borough of Tower Hamlets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Event for families who are Electively Home Educating  Looking After Your Heart By Chelsea Johnson, Medical Radiographer (Barts Heart Centre)   To educate children about the importance of why and how to look after the heart to prevent/reduce heart diseases   Suitable for children in KS2+   Wednesday, 25th September 2019   1.15PM – 3PM   Idea Store Whitechapel</dc:title>
  <dc:creator>Jeasmin Begum</dc:creator>
  <cp:lastModifiedBy>Tracy Barrow</cp:lastModifiedBy>
  <cp:revision>5</cp:revision>
  <cp:lastPrinted>2019-09-12T11:53:58Z</cp:lastPrinted>
  <dcterms:created xsi:type="dcterms:W3CDTF">2019-09-12T11:34:15Z</dcterms:created>
  <dcterms:modified xsi:type="dcterms:W3CDTF">2019-09-18T13:06:35Z</dcterms:modified>
</cp:coreProperties>
</file>