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72" r:id="rId5"/>
    <p:sldId id="265" r:id="rId6"/>
  </p:sldIdLst>
  <p:sldSz cx="7559675" cy="10691813"/>
  <p:notesSz cx="6858000" cy="9144000"/>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DC"/>
    <a:srgbClr val="4B525B"/>
    <a:srgbClr val="E7F0F2"/>
    <a:srgbClr val="425563"/>
    <a:srgbClr val="D9E1F7"/>
    <a:srgbClr val="5F81DD"/>
    <a:srgbClr val="1E33F6"/>
    <a:srgbClr val="75C5FB"/>
    <a:srgbClr val="DDEEFF"/>
    <a:srgbClr val="D7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D5008-D441-45BE-8B1C-D2482C33DE0B}" v="15" dt="2026-01-22T15:34:11.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31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yl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EE38CC-64D5-42BF-B38B-CD31DDCEA3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172450"/>
            <a:ext cx="7558089" cy="2519363"/>
          </a:xfrm>
          <a:prstGeom prst="rect">
            <a:avLst/>
          </a:prstGeom>
        </p:spPr>
      </p:pic>
    </p:spTree>
    <p:extLst>
      <p:ext uri="{BB962C8B-B14F-4D97-AF65-F5344CB8AC3E}">
        <p14:creationId xmlns:p14="http://schemas.microsoft.com/office/powerpoint/2010/main" val="331213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yle A - Learn mo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B6E13-10BA-4821-A652-6D52016B73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172450"/>
            <a:ext cx="7558089" cy="2519363"/>
          </a:xfrm>
          <a:prstGeom prst="rect">
            <a:avLst/>
          </a:prstGeom>
        </p:spPr>
      </p:pic>
      <p:grpSp>
        <p:nvGrpSpPr>
          <p:cNvPr id="10" name="Group 9">
            <a:extLst>
              <a:ext uri="{FF2B5EF4-FFF2-40B4-BE49-F238E27FC236}">
                <a16:creationId xmlns:a16="http://schemas.microsoft.com/office/drawing/2014/main" id="{9773201A-D4F6-477C-8A73-03366E168FDA}"/>
              </a:ext>
            </a:extLst>
          </p:cNvPr>
          <p:cNvGrpSpPr/>
          <p:nvPr/>
        </p:nvGrpSpPr>
        <p:grpSpPr>
          <a:xfrm>
            <a:off x="659390" y="8172450"/>
            <a:ext cx="1822266" cy="771897"/>
            <a:chOff x="831687" y="8163328"/>
            <a:chExt cx="1822266" cy="771897"/>
          </a:xfrm>
        </p:grpSpPr>
        <p:pic>
          <p:nvPicPr>
            <p:cNvPr id="11" name="Picture 10">
              <a:extLst>
                <a:ext uri="{FF2B5EF4-FFF2-40B4-BE49-F238E27FC236}">
                  <a16:creationId xmlns:a16="http://schemas.microsoft.com/office/drawing/2014/main" id="{41AB62CD-41D5-4E12-AAF8-5566130CE559}"/>
                </a:ext>
              </a:extLst>
            </p:cNvPr>
            <p:cNvPicPr/>
            <p:nvPr/>
          </p:nvPicPr>
          <p:blipFill>
            <a:blip r:embed="rId3">
              <a:extLst>
                <a:ext uri="{28A0092B-C50C-407E-A947-70E740481C1C}">
                  <a14:useLocalDpi xmlns:a14="http://schemas.microsoft.com/office/drawing/2010/main" val="0"/>
                </a:ext>
              </a:extLst>
            </a:blip>
            <a:stretch>
              <a:fillRect/>
            </a:stretch>
          </p:blipFill>
          <p:spPr>
            <a:xfrm rot="21360000">
              <a:off x="831687" y="8163328"/>
              <a:ext cx="1819756" cy="771897"/>
            </a:xfrm>
            <a:prstGeom prst="rect">
              <a:avLst/>
            </a:prstGeom>
          </p:spPr>
        </p:pic>
        <p:sp>
          <p:nvSpPr>
            <p:cNvPr id="12" name="TextBox 4">
              <a:extLst>
                <a:ext uri="{FF2B5EF4-FFF2-40B4-BE49-F238E27FC236}">
                  <a16:creationId xmlns:a16="http://schemas.microsoft.com/office/drawing/2014/main" id="{51222289-FE58-423C-B2DD-131B3B203591}"/>
                </a:ext>
              </a:extLst>
            </p:cNvPr>
            <p:cNvSpPr txBox="1"/>
            <p:nvPr/>
          </p:nvSpPr>
          <p:spPr>
            <a:xfrm rot="21360000">
              <a:off x="878493" y="8280470"/>
              <a:ext cx="1775460" cy="599440"/>
            </a:xfrm>
            <a:prstGeom prst="rect">
              <a:avLst/>
            </a:prstGeom>
            <a:noFill/>
          </p:spPr>
          <p:txBody>
            <a:bodyPr wrap="square" rtlCol="0">
              <a:spAutoFit/>
            </a:bodyPr>
            <a:lstStyle/>
            <a:p>
              <a:pPr>
                <a:lnSpc>
                  <a:spcPts val="2000"/>
                </a:lnSpc>
                <a:spcAft>
                  <a:spcPts val="0"/>
                </a:spcAft>
              </a:pPr>
              <a:r>
                <a:rPr lang="en-GB" sz="26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Learn</a:t>
              </a:r>
              <a:br>
                <a:rPr lang="en-GB" sz="20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br>
              <a:r>
                <a:rPr lang="en-GB" sz="20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       more…</a:t>
              </a:r>
              <a:endParaRPr lang="en-GB"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6" name="Picture 5">
            <a:extLst>
              <a:ext uri="{FF2B5EF4-FFF2-40B4-BE49-F238E27FC236}">
                <a16:creationId xmlns:a16="http://schemas.microsoft.com/office/drawing/2014/main" id="{166FF91D-203E-470F-962E-11E64BC701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8172450"/>
            <a:ext cx="7558089" cy="2519363"/>
          </a:xfrm>
          <a:prstGeom prst="rect">
            <a:avLst/>
          </a:prstGeom>
        </p:spPr>
      </p:pic>
    </p:spTree>
    <p:extLst>
      <p:ext uri="{BB962C8B-B14F-4D97-AF65-F5344CB8AC3E}">
        <p14:creationId xmlns:p14="http://schemas.microsoft.com/office/powerpoint/2010/main" val="228934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yle A - websit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F239E-30FA-45B5-B814-0E279D2FD7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9098632"/>
            <a:ext cx="7559671" cy="1593180"/>
          </a:xfrm>
          <a:prstGeom prst="rect">
            <a:avLst/>
          </a:prstGeom>
        </p:spPr>
      </p:pic>
    </p:spTree>
    <p:extLst>
      <p:ext uri="{BB962C8B-B14F-4D97-AF65-F5344CB8AC3E}">
        <p14:creationId xmlns:p14="http://schemas.microsoft.com/office/powerpoint/2010/main" val="33630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yle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CA2AF-A284-42E3-AC49-6AD261AAA4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559674" cy="3383128"/>
          </a:xfrm>
          <a:prstGeom prst="rect">
            <a:avLst/>
          </a:prstGeom>
        </p:spPr>
      </p:pic>
      <p:pic>
        <p:nvPicPr>
          <p:cNvPr id="5" name="Picture 4">
            <a:extLst>
              <a:ext uri="{FF2B5EF4-FFF2-40B4-BE49-F238E27FC236}">
                <a16:creationId xmlns:a16="http://schemas.microsoft.com/office/drawing/2014/main" id="{BEA7EDAD-E8DE-4864-AC18-68B4809400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9066896"/>
            <a:ext cx="7559672" cy="1624917"/>
          </a:xfrm>
          <a:prstGeom prst="rect">
            <a:avLst/>
          </a:prstGeom>
        </p:spPr>
      </p:pic>
    </p:spTree>
    <p:extLst>
      <p:ext uri="{BB962C8B-B14F-4D97-AF65-F5344CB8AC3E}">
        <p14:creationId xmlns:p14="http://schemas.microsoft.com/office/powerpoint/2010/main" val="146359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yle B - Learn mo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9B615-601C-4231-AE67-F1E7AF1E62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9066896"/>
            <a:ext cx="7559672" cy="1624917"/>
          </a:xfrm>
          <a:prstGeom prst="rect">
            <a:avLst/>
          </a:prstGeom>
        </p:spPr>
      </p:pic>
      <p:grpSp>
        <p:nvGrpSpPr>
          <p:cNvPr id="4" name="Group 3">
            <a:extLst>
              <a:ext uri="{FF2B5EF4-FFF2-40B4-BE49-F238E27FC236}">
                <a16:creationId xmlns:a16="http://schemas.microsoft.com/office/drawing/2014/main" id="{3054EB3C-7F9B-471B-98F1-E641510674C2}"/>
              </a:ext>
            </a:extLst>
          </p:cNvPr>
          <p:cNvGrpSpPr/>
          <p:nvPr/>
        </p:nvGrpSpPr>
        <p:grpSpPr>
          <a:xfrm>
            <a:off x="411740" y="8720269"/>
            <a:ext cx="1822266" cy="771897"/>
            <a:chOff x="831687" y="8163328"/>
            <a:chExt cx="1822266" cy="771897"/>
          </a:xfrm>
        </p:grpSpPr>
        <p:pic>
          <p:nvPicPr>
            <p:cNvPr id="5" name="Picture 4">
              <a:extLst>
                <a:ext uri="{FF2B5EF4-FFF2-40B4-BE49-F238E27FC236}">
                  <a16:creationId xmlns:a16="http://schemas.microsoft.com/office/drawing/2014/main" id="{9D89FDA7-33DE-4B4D-A6CD-3C7D195E7073}"/>
                </a:ext>
              </a:extLst>
            </p:cNvPr>
            <p:cNvPicPr/>
            <p:nvPr/>
          </p:nvPicPr>
          <p:blipFill>
            <a:blip r:embed="rId3">
              <a:extLst>
                <a:ext uri="{28A0092B-C50C-407E-A947-70E740481C1C}">
                  <a14:useLocalDpi xmlns:a14="http://schemas.microsoft.com/office/drawing/2010/main" val="0"/>
                </a:ext>
              </a:extLst>
            </a:blip>
            <a:stretch>
              <a:fillRect/>
            </a:stretch>
          </p:blipFill>
          <p:spPr>
            <a:xfrm rot="21360000">
              <a:off x="831687" y="8163328"/>
              <a:ext cx="1819756" cy="771897"/>
            </a:xfrm>
            <a:prstGeom prst="rect">
              <a:avLst/>
            </a:prstGeom>
          </p:spPr>
        </p:pic>
        <p:sp>
          <p:nvSpPr>
            <p:cNvPr id="6" name="TextBox 4">
              <a:extLst>
                <a:ext uri="{FF2B5EF4-FFF2-40B4-BE49-F238E27FC236}">
                  <a16:creationId xmlns:a16="http://schemas.microsoft.com/office/drawing/2014/main" id="{5D8DF755-2C83-4F7C-BACB-8EC52DCEA9E0}"/>
                </a:ext>
              </a:extLst>
            </p:cNvPr>
            <p:cNvSpPr txBox="1"/>
            <p:nvPr/>
          </p:nvSpPr>
          <p:spPr>
            <a:xfrm rot="21360000">
              <a:off x="878493" y="8280470"/>
              <a:ext cx="1775460" cy="599440"/>
            </a:xfrm>
            <a:prstGeom prst="rect">
              <a:avLst/>
            </a:prstGeom>
            <a:noFill/>
          </p:spPr>
          <p:txBody>
            <a:bodyPr wrap="square" rtlCol="0">
              <a:spAutoFit/>
            </a:bodyPr>
            <a:lstStyle/>
            <a:p>
              <a:pPr>
                <a:lnSpc>
                  <a:spcPts val="2000"/>
                </a:lnSpc>
                <a:spcAft>
                  <a:spcPts val="0"/>
                </a:spcAft>
              </a:pPr>
              <a:r>
                <a:rPr lang="en-GB" sz="26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Learn</a:t>
              </a:r>
              <a:br>
                <a:rPr lang="en-GB" sz="20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br>
              <a:r>
                <a:rPr lang="en-GB" sz="2000" b="1" kern="1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       more…</a:t>
              </a:r>
              <a:endParaRPr lang="en-GB"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BA14DF0A-397A-4D2A-B38E-B11C7B67DE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559674" cy="3383128"/>
          </a:xfrm>
          <a:prstGeom prst="rect">
            <a:avLst/>
          </a:prstGeom>
        </p:spPr>
      </p:pic>
      <p:pic>
        <p:nvPicPr>
          <p:cNvPr id="9" name="Picture 8">
            <a:extLst>
              <a:ext uri="{FF2B5EF4-FFF2-40B4-BE49-F238E27FC236}">
                <a16:creationId xmlns:a16="http://schemas.microsoft.com/office/drawing/2014/main" id="{AA77DAFF-EBDA-436A-A6D3-DCDC568E49D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9066896"/>
            <a:ext cx="7559672" cy="1624917"/>
          </a:xfrm>
          <a:prstGeom prst="rect">
            <a:avLst/>
          </a:prstGeom>
        </p:spPr>
      </p:pic>
    </p:spTree>
    <p:extLst>
      <p:ext uri="{BB962C8B-B14F-4D97-AF65-F5344CB8AC3E}">
        <p14:creationId xmlns:p14="http://schemas.microsoft.com/office/powerpoint/2010/main" val="1056235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erkshire Healthcare&#10;Children, Young People and Families services">
            <a:extLst>
              <a:ext uri="{FF2B5EF4-FFF2-40B4-BE49-F238E27FC236}">
                <a16:creationId xmlns:a16="http://schemas.microsoft.com/office/drawing/2014/main" id="{942D4C98-3F6A-4146-9FB5-421FDE8266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1757" y="40268"/>
            <a:ext cx="3280736" cy="1884399"/>
          </a:xfrm>
          <a:prstGeom prst="rect">
            <a:avLst/>
          </a:prstGeom>
        </p:spPr>
      </p:pic>
    </p:spTree>
    <p:extLst>
      <p:ext uri="{BB962C8B-B14F-4D97-AF65-F5344CB8AC3E}">
        <p14:creationId xmlns:p14="http://schemas.microsoft.com/office/powerpoint/2010/main" val="3198894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lgn="l" defTabSz="740184" rtl="0" eaLnBrk="1" latinLnBrk="0" hangingPunct="1">
        <a:lnSpc>
          <a:spcPct val="90000"/>
        </a:lnSpc>
        <a:spcBef>
          <a:spcPct val="0"/>
        </a:spcBef>
        <a:buNone/>
        <a:defRPr sz="3562" kern="1200">
          <a:solidFill>
            <a:schemeClr val="tx1"/>
          </a:solidFill>
          <a:latin typeface="+mj-lt"/>
          <a:ea typeface="+mj-ea"/>
          <a:cs typeface="+mj-cs"/>
        </a:defRPr>
      </a:lvl1pPr>
    </p:titleStyle>
    <p:bodyStyle>
      <a:lvl1pPr marL="185046" indent="-185046" algn="l" defTabSz="740184" rtl="0" eaLnBrk="1" latinLnBrk="0" hangingPunct="1">
        <a:lnSpc>
          <a:spcPct val="90000"/>
        </a:lnSpc>
        <a:spcBef>
          <a:spcPts val="809"/>
        </a:spcBef>
        <a:buFont typeface="Arial" panose="020B0604020202020204" pitchFamily="34" charset="0"/>
        <a:buChar char="•"/>
        <a:defRPr sz="2267" kern="1200">
          <a:solidFill>
            <a:schemeClr val="tx1"/>
          </a:solidFill>
          <a:latin typeface="+mn-lt"/>
          <a:ea typeface="+mn-ea"/>
          <a:cs typeface="+mn-cs"/>
        </a:defRPr>
      </a:lvl1pPr>
      <a:lvl2pPr marL="555138" indent="-185046" algn="l" defTabSz="740184" rtl="0" eaLnBrk="1" latinLnBrk="0" hangingPunct="1">
        <a:lnSpc>
          <a:spcPct val="90000"/>
        </a:lnSpc>
        <a:spcBef>
          <a:spcPts val="405"/>
        </a:spcBef>
        <a:buFont typeface="Arial" panose="020B0604020202020204" pitchFamily="34" charset="0"/>
        <a:buChar char="•"/>
        <a:defRPr sz="1943" kern="1200">
          <a:solidFill>
            <a:schemeClr val="tx1"/>
          </a:solidFill>
          <a:latin typeface="+mn-lt"/>
          <a:ea typeface="+mn-ea"/>
          <a:cs typeface="+mn-cs"/>
        </a:defRPr>
      </a:lvl2pPr>
      <a:lvl3pPr marL="925230" indent="-185046" algn="l" defTabSz="740184" rtl="0" eaLnBrk="1" latinLnBrk="0" hangingPunct="1">
        <a:lnSpc>
          <a:spcPct val="90000"/>
        </a:lnSpc>
        <a:spcBef>
          <a:spcPts val="405"/>
        </a:spcBef>
        <a:buFont typeface="Arial" panose="020B0604020202020204" pitchFamily="34" charset="0"/>
        <a:buChar char="•"/>
        <a:defRPr sz="1619" kern="1200">
          <a:solidFill>
            <a:schemeClr val="tx1"/>
          </a:solidFill>
          <a:latin typeface="+mn-lt"/>
          <a:ea typeface="+mn-ea"/>
          <a:cs typeface="+mn-cs"/>
        </a:defRPr>
      </a:lvl3pPr>
      <a:lvl4pPr marL="1295322"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4pPr>
      <a:lvl5pPr marL="1665414"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5pPr>
      <a:lvl6pPr marL="2035506"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6pPr>
      <a:lvl7pPr marL="2405598"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7pPr>
      <a:lvl8pPr marL="2775690"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8pPr>
      <a:lvl9pPr marL="3145782"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9pPr>
    </p:bodyStyle>
    <p:otherStyle>
      <a:defPPr>
        <a:defRPr lang="en-US"/>
      </a:defPPr>
      <a:lvl1pPr marL="0" algn="l" defTabSz="740184" rtl="0" eaLnBrk="1" latinLnBrk="0" hangingPunct="1">
        <a:defRPr sz="1457" kern="1200">
          <a:solidFill>
            <a:schemeClr val="tx1"/>
          </a:solidFill>
          <a:latin typeface="+mn-lt"/>
          <a:ea typeface="+mn-ea"/>
          <a:cs typeface="+mn-cs"/>
        </a:defRPr>
      </a:lvl1pPr>
      <a:lvl2pPr marL="370092" algn="l" defTabSz="740184" rtl="0" eaLnBrk="1" latinLnBrk="0" hangingPunct="1">
        <a:defRPr sz="1457" kern="1200">
          <a:solidFill>
            <a:schemeClr val="tx1"/>
          </a:solidFill>
          <a:latin typeface="+mn-lt"/>
          <a:ea typeface="+mn-ea"/>
          <a:cs typeface="+mn-cs"/>
        </a:defRPr>
      </a:lvl2pPr>
      <a:lvl3pPr marL="740184" algn="l" defTabSz="740184" rtl="0" eaLnBrk="1" latinLnBrk="0" hangingPunct="1">
        <a:defRPr sz="1457" kern="1200">
          <a:solidFill>
            <a:schemeClr val="tx1"/>
          </a:solidFill>
          <a:latin typeface="+mn-lt"/>
          <a:ea typeface="+mn-ea"/>
          <a:cs typeface="+mn-cs"/>
        </a:defRPr>
      </a:lvl3pPr>
      <a:lvl4pPr marL="1110276" algn="l" defTabSz="740184" rtl="0" eaLnBrk="1" latinLnBrk="0" hangingPunct="1">
        <a:defRPr sz="1457" kern="1200">
          <a:solidFill>
            <a:schemeClr val="tx1"/>
          </a:solidFill>
          <a:latin typeface="+mn-lt"/>
          <a:ea typeface="+mn-ea"/>
          <a:cs typeface="+mn-cs"/>
        </a:defRPr>
      </a:lvl4pPr>
      <a:lvl5pPr marL="1480368" algn="l" defTabSz="740184" rtl="0" eaLnBrk="1" latinLnBrk="0" hangingPunct="1">
        <a:defRPr sz="1457" kern="1200">
          <a:solidFill>
            <a:schemeClr val="tx1"/>
          </a:solidFill>
          <a:latin typeface="+mn-lt"/>
          <a:ea typeface="+mn-ea"/>
          <a:cs typeface="+mn-cs"/>
        </a:defRPr>
      </a:lvl5pPr>
      <a:lvl6pPr marL="1850460" algn="l" defTabSz="740184" rtl="0" eaLnBrk="1" latinLnBrk="0" hangingPunct="1">
        <a:defRPr sz="1457" kern="1200">
          <a:solidFill>
            <a:schemeClr val="tx1"/>
          </a:solidFill>
          <a:latin typeface="+mn-lt"/>
          <a:ea typeface="+mn-ea"/>
          <a:cs typeface="+mn-cs"/>
        </a:defRPr>
      </a:lvl6pPr>
      <a:lvl7pPr marL="2220552" algn="l" defTabSz="740184" rtl="0" eaLnBrk="1" latinLnBrk="0" hangingPunct="1">
        <a:defRPr sz="1457" kern="1200">
          <a:solidFill>
            <a:schemeClr val="tx1"/>
          </a:solidFill>
          <a:latin typeface="+mn-lt"/>
          <a:ea typeface="+mn-ea"/>
          <a:cs typeface="+mn-cs"/>
        </a:defRPr>
      </a:lvl7pPr>
      <a:lvl8pPr marL="2590644" algn="l" defTabSz="740184" rtl="0" eaLnBrk="1" latinLnBrk="0" hangingPunct="1">
        <a:defRPr sz="1457" kern="1200">
          <a:solidFill>
            <a:schemeClr val="tx1"/>
          </a:solidFill>
          <a:latin typeface="+mn-lt"/>
          <a:ea typeface="+mn-ea"/>
          <a:cs typeface="+mn-cs"/>
        </a:defRPr>
      </a:lvl8pPr>
      <a:lvl9pPr marL="2960736" algn="l" defTabSz="740184" rtl="0" eaLnBrk="1" latinLnBrk="0" hangingPunct="1">
        <a:defRPr sz="145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p15:clr>
            <a:srgbClr val="F26B43"/>
          </p15:clr>
        </p15:guide>
        <p15:guide id="2" pos="23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6.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forms.office.com/e/aG61EbxLbA"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0F2"/>
        </a:solidFill>
        <a:effectLst/>
      </p:bgPr>
    </p:bg>
    <p:spTree>
      <p:nvGrpSpPr>
        <p:cNvPr id="1" name="">
          <a:extLst>
            <a:ext uri="{FF2B5EF4-FFF2-40B4-BE49-F238E27FC236}">
              <a16:creationId xmlns:a16="http://schemas.microsoft.com/office/drawing/2014/main" id="{B898432C-2648-62E7-2F9A-9F737E607ED1}"/>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6F2CB0C4-DC37-3D7F-D382-8E417BFA4F7D}"/>
              </a:ext>
            </a:extLst>
          </p:cNvPr>
          <p:cNvPicPr>
            <a:picLocks noChangeAspect="1"/>
          </p:cNvPicPr>
          <p:nvPr/>
        </p:nvPicPr>
        <p:blipFill>
          <a:blip r:embed="rId2"/>
          <a:stretch>
            <a:fillRect/>
          </a:stretch>
        </p:blipFill>
        <p:spPr>
          <a:xfrm>
            <a:off x="234433" y="8502833"/>
            <a:ext cx="7170197" cy="2007213"/>
          </a:xfrm>
          <a:prstGeom prst="rect">
            <a:avLst/>
          </a:prstGeom>
        </p:spPr>
      </p:pic>
      <p:grpSp>
        <p:nvGrpSpPr>
          <p:cNvPr id="34" name="Group 33">
            <a:extLst>
              <a:ext uri="{FF2B5EF4-FFF2-40B4-BE49-F238E27FC236}">
                <a16:creationId xmlns:a16="http://schemas.microsoft.com/office/drawing/2014/main" id="{53508133-AEE8-27C9-A813-F58CFE4C70F3}"/>
              </a:ext>
            </a:extLst>
          </p:cNvPr>
          <p:cNvGrpSpPr/>
          <p:nvPr/>
        </p:nvGrpSpPr>
        <p:grpSpPr>
          <a:xfrm>
            <a:off x="528489" y="9667233"/>
            <a:ext cx="6703293" cy="707886"/>
            <a:chOff x="392530" y="2430511"/>
            <a:chExt cx="6802026" cy="880042"/>
          </a:xfrm>
        </p:grpSpPr>
        <p:sp>
          <p:nvSpPr>
            <p:cNvPr id="44" name="Rectangle: Rounded Corners 43">
              <a:extLst>
                <a:ext uri="{FF2B5EF4-FFF2-40B4-BE49-F238E27FC236}">
                  <a16:creationId xmlns:a16="http://schemas.microsoft.com/office/drawing/2014/main" id="{CDA7E419-ECA1-FFB4-B273-A987FF22CAA6}"/>
                </a:ext>
                <a:ext uri="{C183D7F6-B498-43B3-948B-1728B52AA6E4}">
                  <adec:decorative xmlns:adec="http://schemas.microsoft.com/office/drawing/2017/decorative" val="1"/>
                </a:ext>
              </a:extLst>
            </p:cNvPr>
            <p:cNvSpPr/>
            <p:nvPr/>
          </p:nvSpPr>
          <p:spPr>
            <a:xfrm>
              <a:off x="657738" y="2496448"/>
              <a:ext cx="6271613" cy="778250"/>
            </a:xfrm>
            <a:prstGeom prst="roundRect">
              <a:avLst>
                <a:gd name="adj" fmla="val 50000"/>
              </a:avLst>
            </a:prstGeom>
            <a:solidFill>
              <a:srgbClr val="41B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7E33754F-46AF-02C6-BA8C-E6429FC22B20}"/>
                </a:ext>
              </a:extLst>
            </p:cNvPr>
            <p:cNvSpPr txBox="1"/>
            <p:nvPr/>
          </p:nvSpPr>
          <p:spPr>
            <a:xfrm>
              <a:off x="392530" y="2430511"/>
              <a:ext cx="6802026" cy="880042"/>
            </a:xfrm>
            <a:prstGeom prst="rect">
              <a:avLst/>
            </a:prstGeom>
            <a:noFill/>
          </p:spPr>
          <p:txBody>
            <a:bodyPr wrap="square" rtlCol="0">
              <a:spAutoFit/>
            </a:bodyPr>
            <a:lstStyle/>
            <a:p>
              <a:pPr lvl="0" algn="ctr">
                <a:defRPr/>
              </a:pPr>
              <a:r>
                <a:rPr lang="en-GB" sz="1600" b="1" kern="100" dirty="0">
                  <a:solidFill>
                    <a:srgbClr val="231F20"/>
                  </a:solidFill>
                  <a:latin typeface="Aptos" panose="020B0004020202020204" pitchFamily="34" charset="0"/>
                  <a:ea typeface="Aptos" panose="020B0004020202020204" pitchFamily="34" charset="0"/>
                  <a:cs typeface="Times New Roman" panose="02020603050405020304" pitchFamily="18" charset="0"/>
                </a:rPr>
                <a:t>For any questions please contact: </a:t>
              </a:r>
            </a:p>
            <a:p>
              <a:pPr lvl="0" algn="ctr">
                <a:defRPr/>
              </a:pPr>
              <a:r>
                <a:rPr lang="en-GB" sz="2400" b="1" kern="100" dirty="0">
                  <a:solidFill>
                    <a:srgbClr val="231F20"/>
                  </a:solidFill>
                  <a:latin typeface="Aptos" panose="020B0004020202020204" pitchFamily="34" charset="0"/>
                  <a:ea typeface="Aptos" panose="020B0004020202020204" pitchFamily="34" charset="0"/>
                  <a:cs typeface="Times New Roman" panose="02020603050405020304" pitchFamily="18" charset="0"/>
                </a:rPr>
                <a:t>CAMHSvoice@berkshire.nhs.uk</a:t>
              </a:r>
            </a:p>
          </p:txBody>
        </p:sp>
      </p:grpSp>
      <p:pic>
        <p:nvPicPr>
          <p:cNvPr id="62" name="Picture 61">
            <a:extLst>
              <a:ext uri="{FF2B5EF4-FFF2-40B4-BE49-F238E27FC236}">
                <a16:creationId xmlns:a16="http://schemas.microsoft.com/office/drawing/2014/main" id="{40E3B3A8-592E-2BA8-97DC-54342DEBE871}"/>
              </a:ext>
            </a:extLst>
          </p:cNvPr>
          <p:cNvPicPr>
            <a:picLocks noChangeAspect="1"/>
          </p:cNvPicPr>
          <p:nvPr/>
        </p:nvPicPr>
        <p:blipFill>
          <a:blip r:embed="rId3"/>
          <a:stretch>
            <a:fillRect/>
          </a:stretch>
        </p:blipFill>
        <p:spPr>
          <a:xfrm>
            <a:off x="2005263" y="228574"/>
            <a:ext cx="5512662" cy="1755655"/>
          </a:xfrm>
          <a:prstGeom prst="rect">
            <a:avLst/>
          </a:prstGeom>
        </p:spPr>
      </p:pic>
      <p:sp>
        <p:nvSpPr>
          <p:cNvPr id="80" name="object 3">
            <a:extLst>
              <a:ext uri="{FF2B5EF4-FFF2-40B4-BE49-F238E27FC236}">
                <a16:creationId xmlns:a16="http://schemas.microsoft.com/office/drawing/2014/main" id="{4646BA04-D6AF-D51A-C79F-1442F628C3CA}"/>
              </a:ext>
            </a:extLst>
          </p:cNvPr>
          <p:cNvSpPr/>
          <p:nvPr/>
        </p:nvSpPr>
        <p:spPr>
          <a:xfrm>
            <a:off x="1" y="254774"/>
            <a:ext cx="5573628" cy="262981"/>
          </a:xfrm>
          <a:prstGeom prst="roundRect">
            <a:avLst/>
          </a:prstGeom>
          <a:solidFill>
            <a:schemeClr val="accent1">
              <a:lumMod val="20000"/>
              <a:lumOff val="80000"/>
            </a:schemeClr>
          </a:solidFill>
        </p:spPr>
        <p:txBody>
          <a:bodyPr wrap="square" lIns="0" tIns="0" rIns="0" bIns="0" rtlCol="0" anchor="ctr"/>
          <a:lstStyle/>
          <a:p>
            <a:pPr algn="ctr"/>
            <a:r>
              <a:rPr lang="en-GB" sz="1500" b="1" dirty="0">
                <a:solidFill>
                  <a:schemeClr val="accent1"/>
                </a:solidFill>
                <a:latin typeface="+mj-lt"/>
              </a:rPr>
              <a:t>Children and Adolescent Mental Health Services (CAMHS)</a:t>
            </a:r>
          </a:p>
        </p:txBody>
      </p:sp>
      <p:grpSp>
        <p:nvGrpSpPr>
          <p:cNvPr id="22" name="Group 21">
            <a:extLst>
              <a:ext uri="{FF2B5EF4-FFF2-40B4-BE49-F238E27FC236}">
                <a16:creationId xmlns:a16="http://schemas.microsoft.com/office/drawing/2014/main" id="{AE4C5F04-2D25-8216-A673-ACD879736356}"/>
              </a:ext>
            </a:extLst>
          </p:cNvPr>
          <p:cNvGrpSpPr/>
          <p:nvPr/>
        </p:nvGrpSpPr>
        <p:grpSpPr>
          <a:xfrm>
            <a:off x="261420" y="4039720"/>
            <a:ext cx="2852961" cy="3189976"/>
            <a:chOff x="78434" y="1470569"/>
            <a:chExt cx="3160555" cy="3375845"/>
          </a:xfrm>
        </p:grpSpPr>
        <p:pic>
          <p:nvPicPr>
            <p:cNvPr id="77" name="Picture 76">
              <a:extLst>
                <a:ext uri="{FF2B5EF4-FFF2-40B4-BE49-F238E27FC236}">
                  <a16:creationId xmlns:a16="http://schemas.microsoft.com/office/drawing/2014/main" id="{968E67A9-3D78-04EB-E755-95E8CCC32F8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434" y="1510365"/>
              <a:ext cx="3054085" cy="3336049"/>
            </a:xfrm>
            <a:prstGeom prst="rect">
              <a:avLst/>
            </a:prstGeom>
          </p:spPr>
        </p:pic>
        <p:grpSp>
          <p:nvGrpSpPr>
            <p:cNvPr id="21" name="Group 20">
              <a:extLst>
                <a:ext uri="{FF2B5EF4-FFF2-40B4-BE49-F238E27FC236}">
                  <a16:creationId xmlns:a16="http://schemas.microsoft.com/office/drawing/2014/main" id="{7DD26A77-6003-219C-F543-9832B8C8AD8F}"/>
                </a:ext>
              </a:extLst>
            </p:cNvPr>
            <p:cNvGrpSpPr/>
            <p:nvPr/>
          </p:nvGrpSpPr>
          <p:grpSpPr>
            <a:xfrm>
              <a:off x="102823" y="1470569"/>
              <a:ext cx="3136166" cy="3336732"/>
              <a:chOff x="-2567337" y="2944033"/>
              <a:chExt cx="3136166" cy="3336732"/>
            </a:xfrm>
          </p:grpSpPr>
          <p:grpSp>
            <p:nvGrpSpPr>
              <p:cNvPr id="6" name="Group 5">
                <a:extLst>
                  <a:ext uri="{FF2B5EF4-FFF2-40B4-BE49-F238E27FC236}">
                    <a16:creationId xmlns:a16="http://schemas.microsoft.com/office/drawing/2014/main" id="{8C80BC66-38E8-53CF-6394-002093645403}"/>
                  </a:ext>
                </a:extLst>
              </p:cNvPr>
              <p:cNvGrpSpPr/>
              <p:nvPr/>
            </p:nvGrpSpPr>
            <p:grpSpPr>
              <a:xfrm>
                <a:off x="-1217214" y="3222761"/>
                <a:ext cx="1068736" cy="3048767"/>
                <a:chOff x="-1873867" y="4263066"/>
                <a:chExt cx="1312954" cy="3757281"/>
              </a:xfrm>
            </p:grpSpPr>
            <p:pic>
              <p:nvPicPr>
                <p:cNvPr id="2" name="Image 10">
                  <a:extLst>
                    <a:ext uri="{FF2B5EF4-FFF2-40B4-BE49-F238E27FC236}">
                      <a16:creationId xmlns:a16="http://schemas.microsoft.com/office/drawing/2014/main" id="{277D2292-0436-958F-E160-71C689BBEDBC}"/>
                    </a:ext>
                  </a:extLst>
                </p:cNvPr>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34878" b="88690" l="9372" r="89940">
                              <a14:foregroundMark x1="21238" y1="63029" x2="21238" y2="63029"/>
                              <a14:foregroundMark x1="31986" y1="53762" x2="31642" y2="51769"/>
                              <a14:foregroundMark x1="17541" y1="64823" x2="17627" y2="60837"/>
                              <a14:foregroundMark x1="62425" y1="39462" x2="61565" y2="37170"/>
                              <a14:foregroundMark x1="18659" y1="75585" x2="20206" y2="58695"/>
                              <a14:foregroundMark x1="20206" y1="58695" x2="19948" y2="58396"/>
                              <a14:foregroundMark x1="14961" y1="84853" x2="15133" y2="77280"/>
                              <a14:foregroundMark x1="21066" y1="87743" x2="18401" y2="59791"/>
                              <a14:foregroundMark x1="34566" y1="60040" x2="33104" y2="46986"/>
                              <a14:foregroundMark x1="33104" y1="46986" x2="32932" y2="46836"/>
                              <a14:foregroundMark x1="37575" y1="61036" x2="31900" y2="43697"/>
                              <a14:foregroundMark x1="31900" y1="43697" x2="30782" y2="44644"/>
                              <a14:foregroundMark x1="63801" y1="35426" x2="63801" y2="35426"/>
                              <a14:foregroundMark x1="63543" y1="34878" x2="63543" y2="34878"/>
                              <a14:foregroundMark x1="42080" y1="72528" x2="37231" y2="54559"/>
                              <a14:foregroundMark x1="43658" y1="78376" x2="43422" y2="77500"/>
                              <a14:foregroundMark x1="44196" y1="80369" x2="43658" y2="78376"/>
                              <a14:foregroundMark x1="37231" y1="54559" x2="36199" y2="53911"/>
                              <a14:foregroundMark x1="31384" y1="77030" x2="31384" y2="56901"/>
                              <a14:foregroundMark x1="31384" y1="56901" x2="29751" y2="53612"/>
                              <a14:foregroundMark x1="17799" y1="59442" x2="21582" y2="56104"/>
                              <a14:foregroundMark x1="21582" y1="56104" x2="29321" y2="52217"/>
                              <a14:foregroundMark x1="29321" y1="52217" x2="29837" y2="52068"/>
                              <a14:foregroundMark x1="29837" y1="52068" x2="18315" y2="60787"/>
                              <a14:foregroundMark x1="18315" y1="60787" x2="15563" y2="77728"/>
                              <a14:foregroundMark x1="16853" y1="87793" x2="14617" y2="83956"/>
                              <a14:foregroundMark x1="14617" y1="83956" x2="14617" y2="83956"/>
                              <a14:foregroundMark x1="22872" y1="87892" x2="22872" y2="87892"/>
                              <a14:foregroundMark x1="20292" y1="77728" x2="22184" y2="58844"/>
                              <a14:foregroundMark x1="22184" y1="58844" x2="20120" y2="54709"/>
                              <a14:foregroundMark x1="20120" y1="54709" x2="15907" y2="63129"/>
                              <a14:foregroundMark x1="15907" y1="63129" x2="16595" y2="64574"/>
                              <a14:foregroundMark x1="14187" y1="74689" x2="15907" y2="67713"/>
                              <a14:foregroundMark x1="15907" y1="67713" x2="14187" y2="62332"/>
                              <a14:foregroundMark x1="14187" y1="62332" x2="16939" y2="56801"/>
                              <a14:foregroundMark x1="16939" y1="56801" x2="24678" y2="70852"/>
                              <a14:foregroundMark x1="33276" y1="79472" x2="31728" y2="72446"/>
                              <a14:foregroundMark x1="31728" y1="72446" x2="31642" y2="72397"/>
                              <a14:foregroundMark x1="33276" y1="49278" x2="41617" y2="51719"/>
                              <a14:foregroundMark x1="41617" y1="51719" x2="26139" y2="51619"/>
                              <a14:foregroundMark x1="30327" y1="41156" x2="30525" y2="40658"/>
                              <a14:foregroundMark x1="27945" y1="47135" x2="30327" y2="41156"/>
                              <a14:foregroundMark x1="30846" y1="41156" x2="33448" y2="45192"/>
                              <a14:foregroundMark x1="30525" y1="40658" x2="30846" y2="41156"/>
                              <a14:foregroundMark x1="43852" y1="52417" x2="44102" y2="51589"/>
                              <a14:foregroundMark x1="18917" y1="53164" x2="13586" y2="64225"/>
                              <a14:foregroundMark x1="15563" y1="64524" x2="27687" y2="65222"/>
                              <a14:foregroundMark x1="27687" y1="65222" x2="28031" y2="65122"/>
                              <a14:foregroundMark x1="32674" y1="80568" x2="32674" y2="80568"/>
                              <a14:foregroundMark x1="31642" y1="81266" x2="31642" y2="81266"/>
                              <a14:foregroundMark x1="30696" y1="44345" x2="30696" y2="44345"/>
                              <a14:foregroundMark x1="25451" y1="43498" x2="25451" y2="43498"/>
                              <a14:foregroundMark x1="27859" y1="41455" x2="27859" y2="41455"/>
                              <a14:foregroundMark x1="81857" y1="88690" x2="81857" y2="88690"/>
                              <a14:foregroundMark x1="37145" y1="44046" x2="37145" y2="44046"/>
                              <a14:foregroundMark x1="37145" y1="43498" x2="37145" y2="43498"/>
                              <a14:foregroundMark x1="37661" y1="45441" x2="37661" y2="45441"/>
                              <a14:foregroundMark x1="29063" y1="40807" x2="29063" y2="40807"/>
                              <a14:foregroundMark x1="31298" y1="40508" x2="31298" y2="40508"/>
                              <a14:foregroundMark x1="31212" y1="40807" x2="31212" y2="40807"/>
                              <a14:foregroundMark x1="31384" y1="40708" x2="31384" y2="40708"/>
                              <a14:foregroundMark x1="31384" y1="40708" x2="31040" y2="40757"/>
                              <a14:foregroundMark x1="30009" y1="40508" x2="30009" y2="40508"/>
                              <a14:foregroundMark x1="26139" y1="43099" x2="26139" y2="43099"/>
                              <a14:foregroundMark x1="44970" y1="78027" x2="44970" y2="78027"/>
                              <a14:foregroundMark x1="45314" y1="78475" x2="45314" y2="78475"/>
                              <a14:foregroundMark x1="44626" y1="78276" x2="44626" y2="78276"/>
                              <a14:foregroundMark x1="29837" y1="78824" x2="29837" y2="78824"/>
                              <a14:foregroundMark x1="30439" y1="79123" x2="30439" y2="79123"/>
                              <a14:foregroundMark x1="41273" y1="77828" x2="39897" y2="74888"/>
                              <a14:foregroundMark x1="43250" y1="46637" x2="43250" y2="46637"/>
                              <a14:backgroundMark x1="28547" y1="41156" x2="28547" y2="41156"/>
                              <a14:backgroundMark x1="36973" y1="44096" x2="36973" y2="44096"/>
                              <a14:backgroundMark x1="37059" y1="43697" x2="37059" y2="43697"/>
                              <a14:backgroundMark x1="37059" y1="43199" x2="37059" y2="43199"/>
                              <a14:backgroundMark x1="30868" y1="40608" x2="30868" y2="40608"/>
                              <a14:backgroundMark x1="30610" y1="40658" x2="30610" y2="40658"/>
                              <a14:backgroundMark x1="30267" y1="78924" x2="30267" y2="78924"/>
                              <a14:backgroundMark x1="44970" y1="78376" x2="44970" y2="78376"/>
                              <a14:backgroundMark x1="42820" y1="74988" x2="42820" y2="74988"/>
                              <a14:backgroundMark x1="43336" y1="76383" x2="42476" y2="71998"/>
                              <a14:backgroundMark x1="42476" y1="72496" x2="43680" y2="77479"/>
                              <a14:backgroundMark x1="81427" y1="74290" x2="81427" y2="74290"/>
                              <a14:backgroundMark x1="81255" y1="74489" x2="81255" y2="74489"/>
                              <a14:backgroundMark x1="47893" y1="80668" x2="47893" y2="80668"/>
                              <a14:backgroundMark x1="48151" y1="80817" x2="48151" y2="80817"/>
                              <a14:backgroundMark x1="46518" y1="43797" x2="44454" y2="51619"/>
                              <a14:backgroundMark x1="44454" y1="51619" x2="46604" y2="44245"/>
                              <a14:backgroundMark x1="46604" y1="44245" x2="46002" y2="43647"/>
                              <a14:backgroundMark x1="72055" y1="61634" x2="72055" y2="61634"/>
                              <a14:backgroundMark x1="74033" y1="64375" x2="80825" y2="52865"/>
                              <a14:backgroundMark x1="80825" y1="52865" x2="84523" y2="80419"/>
                              <a14:backgroundMark x1="84523" y1="80419" x2="80138" y2="86398"/>
                              <a14:backgroundMark x1="80138" y1="86398" x2="83663" y2="77479"/>
                              <a14:backgroundMark x1="83663" y1="77479" x2="79020" y2="58495"/>
                              <a14:backgroundMark x1="75666" y1="64723" x2="78934" y2="76383"/>
                              <a14:backgroundMark x1="78934" y1="76383" x2="77300" y2="85401"/>
                              <a14:backgroundMark x1="77300" y1="85401" x2="74463" y2="88839"/>
                              <a14:backgroundMark x1="79880" y1="55755" x2="77386" y2="46836"/>
                              <a14:backgroundMark x1="77386" y1="46836" x2="77816" y2="46736"/>
                              <a14:backgroundMark x1="81427" y1="54908" x2="81427" y2="45142"/>
                              <a14:backgroundMark x1="83405" y1="69357" x2="84437" y2="61036"/>
                            </a14:backgroundRemoval>
                          </a14:imgEffect>
                        </a14:imgLayer>
                      </a14:imgProps>
                    </a:ext>
                  </a:extLst>
                </a:blip>
                <a:srcRect l="47944" t="33639" r="23737" b="19424"/>
                <a:stretch/>
              </p:blipFill>
              <p:spPr>
                <a:xfrm>
                  <a:off x="-1873867" y="4263066"/>
                  <a:ext cx="1312954" cy="3757281"/>
                </a:xfrm>
                <a:prstGeom prst="rect">
                  <a:avLst/>
                </a:prstGeom>
              </p:spPr>
            </p:pic>
            <p:pic>
              <p:nvPicPr>
                <p:cNvPr id="5" name="Image 10">
                  <a:extLst>
                    <a:ext uri="{FF2B5EF4-FFF2-40B4-BE49-F238E27FC236}">
                      <a16:creationId xmlns:a16="http://schemas.microsoft.com/office/drawing/2014/main" id="{F9C20B72-92E5-B53C-BAC3-CA9C4B2873B1}"/>
                    </a:ext>
                  </a:extLst>
                </p:cNvPr>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34878" b="88690" l="9372" r="89940">
                              <a14:foregroundMark x1="21238" y1="63029" x2="21238" y2="63029"/>
                              <a14:foregroundMark x1="31986" y1="53762" x2="31642" y2="51769"/>
                              <a14:foregroundMark x1="17541" y1="64823" x2="17627" y2="60837"/>
                              <a14:foregroundMark x1="62425" y1="39462" x2="61565" y2="37170"/>
                              <a14:foregroundMark x1="18659" y1="75585" x2="20206" y2="58695"/>
                              <a14:foregroundMark x1="20206" y1="58695" x2="19948" y2="58396"/>
                              <a14:foregroundMark x1="14961" y1="84853" x2="15133" y2="77280"/>
                              <a14:foregroundMark x1="21066" y1="87743" x2="18401" y2="59791"/>
                              <a14:foregroundMark x1="34566" y1="60040" x2="33104" y2="46986"/>
                              <a14:foregroundMark x1="33104" y1="46986" x2="32932" y2="46836"/>
                              <a14:foregroundMark x1="37575" y1="61036" x2="31900" y2="43697"/>
                              <a14:foregroundMark x1="31900" y1="43697" x2="30782" y2="44644"/>
                              <a14:foregroundMark x1="63801" y1="35426" x2="63801" y2="35426"/>
                              <a14:foregroundMark x1="63543" y1="34878" x2="63543" y2="34878"/>
                              <a14:foregroundMark x1="42080" y1="72528" x2="37231" y2="54559"/>
                              <a14:foregroundMark x1="43658" y1="78376" x2="43422" y2="77500"/>
                              <a14:foregroundMark x1="44196" y1="80369" x2="43658" y2="78376"/>
                              <a14:foregroundMark x1="37231" y1="54559" x2="36199" y2="53911"/>
                              <a14:foregroundMark x1="31384" y1="77030" x2="31384" y2="56901"/>
                              <a14:foregroundMark x1="31384" y1="56901" x2="29751" y2="53612"/>
                              <a14:foregroundMark x1="17799" y1="59442" x2="21582" y2="56104"/>
                              <a14:foregroundMark x1="21582" y1="56104" x2="29321" y2="52217"/>
                              <a14:foregroundMark x1="29321" y1="52217" x2="29837" y2="52068"/>
                              <a14:foregroundMark x1="29837" y1="52068" x2="18315" y2="60787"/>
                              <a14:foregroundMark x1="18315" y1="60787" x2="15563" y2="77728"/>
                              <a14:foregroundMark x1="16853" y1="87793" x2="14617" y2="83956"/>
                              <a14:foregroundMark x1="14617" y1="83956" x2="14617" y2="83956"/>
                              <a14:foregroundMark x1="22872" y1="87892" x2="22872" y2="87892"/>
                              <a14:foregroundMark x1="20292" y1="77728" x2="22184" y2="58844"/>
                              <a14:foregroundMark x1="22184" y1="58844" x2="20120" y2="54709"/>
                              <a14:foregroundMark x1="20120" y1="54709" x2="15907" y2="63129"/>
                              <a14:foregroundMark x1="15907" y1="63129" x2="16595" y2="64574"/>
                              <a14:foregroundMark x1="14187" y1="74689" x2="15907" y2="67713"/>
                              <a14:foregroundMark x1="15907" y1="67713" x2="14187" y2="62332"/>
                              <a14:foregroundMark x1="14187" y1="62332" x2="16939" y2="56801"/>
                              <a14:foregroundMark x1="16939" y1="56801" x2="24678" y2="70852"/>
                              <a14:foregroundMark x1="33276" y1="79472" x2="31728" y2="72446"/>
                              <a14:foregroundMark x1="31728" y1="72446" x2="31642" y2="72397"/>
                              <a14:foregroundMark x1="33276" y1="49278" x2="41617" y2="51719"/>
                              <a14:foregroundMark x1="41617" y1="51719" x2="26139" y2="51619"/>
                              <a14:foregroundMark x1="30327" y1="41156" x2="30525" y2="40658"/>
                              <a14:foregroundMark x1="27945" y1="47135" x2="30327" y2="41156"/>
                              <a14:foregroundMark x1="30846" y1="41156" x2="33448" y2="45192"/>
                              <a14:foregroundMark x1="30525" y1="40658" x2="30846" y2="41156"/>
                              <a14:foregroundMark x1="43852" y1="52417" x2="44102" y2="51589"/>
                              <a14:foregroundMark x1="18917" y1="53164" x2="13586" y2="64225"/>
                              <a14:foregroundMark x1="15563" y1="64524" x2="27687" y2="65222"/>
                              <a14:foregroundMark x1="27687" y1="65222" x2="28031" y2="65122"/>
                              <a14:foregroundMark x1="32674" y1="80568" x2="32674" y2="80568"/>
                              <a14:foregroundMark x1="31642" y1="81266" x2="31642" y2="81266"/>
                              <a14:foregroundMark x1="30696" y1="44345" x2="30696" y2="44345"/>
                              <a14:foregroundMark x1="25451" y1="43498" x2="25451" y2="43498"/>
                              <a14:foregroundMark x1="27859" y1="41455" x2="27859" y2="41455"/>
                              <a14:foregroundMark x1="81857" y1="88690" x2="81857" y2="88690"/>
                              <a14:foregroundMark x1="37145" y1="44046" x2="37145" y2="44046"/>
                              <a14:foregroundMark x1="37145" y1="43498" x2="37145" y2="43498"/>
                              <a14:foregroundMark x1="37661" y1="45441" x2="37661" y2="45441"/>
                              <a14:foregroundMark x1="29063" y1="40807" x2="29063" y2="40807"/>
                              <a14:foregroundMark x1="31298" y1="40508" x2="31298" y2="40508"/>
                              <a14:foregroundMark x1="31212" y1="40807" x2="31212" y2="40807"/>
                              <a14:foregroundMark x1="31384" y1="40708" x2="31384" y2="40708"/>
                              <a14:foregroundMark x1="31384" y1="40708" x2="31040" y2="40757"/>
                              <a14:foregroundMark x1="30009" y1="40508" x2="30009" y2="40508"/>
                              <a14:foregroundMark x1="26139" y1="43099" x2="26139" y2="43099"/>
                              <a14:foregroundMark x1="44970" y1="78027" x2="44970" y2="78027"/>
                              <a14:foregroundMark x1="45314" y1="78475" x2="45314" y2="78475"/>
                              <a14:foregroundMark x1="44626" y1="78276" x2="44626" y2="78276"/>
                              <a14:foregroundMark x1="29837" y1="78824" x2="29837" y2="78824"/>
                              <a14:foregroundMark x1="30439" y1="79123" x2="30439" y2="79123"/>
                              <a14:foregroundMark x1="41273" y1="77828" x2="39897" y2="74888"/>
                              <a14:foregroundMark x1="43250" y1="46637" x2="43250" y2="46637"/>
                              <a14:backgroundMark x1="28547" y1="41156" x2="28547" y2="41156"/>
                              <a14:backgroundMark x1="36973" y1="44096" x2="36973" y2="44096"/>
                              <a14:backgroundMark x1="37059" y1="43697" x2="37059" y2="43697"/>
                              <a14:backgroundMark x1="37059" y1="43199" x2="37059" y2="43199"/>
                              <a14:backgroundMark x1="30868" y1="40608" x2="30868" y2="40608"/>
                              <a14:backgroundMark x1="30610" y1="40658" x2="30610" y2="40658"/>
                              <a14:backgroundMark x1="30267" y1="78924" x2="30267" y2="78924"/>
                              <a14:backgroundMark x1="44970" y1="78376" x2="44970" y2="78376"/>
                              <a14:backgroundMark x1="42820" y1="74988" x2="42820" y2="74988"/>
                              <a14:backgroundMark x1="43336" y1="76383" x2="42476" y2="71998"/>
                              <a14:backgroundMark x1="42476" y1="72496" x2="43680" y2="77479"/>
                              <a14:backgroundMark x1="81427" y1="74290" x2="81427" y2="74290"/>
                              <a14:backgroundMark x1="81255" y1="74489" x2="81255" y2="74489"/>
                              <a14:backgroundMark x1="47893" y1="80668" x2="47893" y2="80668"/>
                              <a14:backgroundMark x1="48151" y1="80817" x2="48151" y2="80817"/>
                              <a14:backgroundMark x1="46518" y1="43797" x2="44454" y2="51619"/>
                              <a14:backgroundMark x1="44454" y1="51619" x2="46604" y2="44245"/>
                              <a14:backgroundMark x1="46604" y1="44245" x2="46002" y2="43647"/>
                              <a14:backgroundMark x1="72055" y1="61634" x2="72055" y2="61634"/>
                              <a14:backgroundMark x1="74033" y1="64375" x2="80825" y2="52865"/>
                              <a14:backgroundMark x1="80825" y1="52865" x2="84523" y2="80419"/>
                              <a14:backgroundMark x1="84523" y1="80419" x2="80138" y2="86398"/>
                              <a14:backgroundMark x1="80138" y1="86398" x2="83663" y2="77479"/>
                              <a14:backgroundMark x1="83663" y1="77479" x2="79020" y2="58495"/>
                              <a14:backgroundMark x1="75666" y1="64723" x2="78934" y2="76383"/>
                              <a14:backgroundMark x1="78934" y1="76383" x2="77300" y2="85401"/>
                              <a14:backgroundMark x1="77300" y1="85401" x2="74463" y2="88839"/>
                              <a14:backgroundMark x1="79880" y1="55755" x2="77386" y2="46836"/>
                              <a14:backgroundMark x1="77386" y1="46836" x2="77816" y2="46736"/>
                              <a14:backgroundMark x1="81427" y1="54908" x2="81427" y2="45142"/>
                              <a14:backgroundMark x1="83405" y1="69357" x2="84437" y2="61036"/>
                            </a14:backgroundRemoval>
                          </a14:imgEffect>
                        </a14:imgLayer>
                      </a14:imgProps>
                    </a:ext>
                  </a:extLst>
                </a:blip>
                <a:srcRect l="50381" t="57014" r="36972" b="33515"/>
                <a:stretch/>
              </p:blipFill>
              <p:spPr>
                <a:xfrm rot="20787292">
                  <a:off x="-1313907" y="6116878"/>
                  <a:ext cx="505164" cy="822207"/>
                </a:xfrm>
                <a:prstGeom prst="rect">
                  <a:avLst/>
                </a:prstGeom>
              </p:spPr>
            </p:pic>
          </p:grpSp>
          <p:pic>
            <p:nvPicPr>
              <p:cNvPr id="8" name="Image 10">
                <a:extLst>
                  <a:ext uri="{FF2B5EF4-FFF2-40B4-BE49-F238E27FC236}">
                    <a16:creationId xmlns:a16="http://schemas.microsoft.com/office/drawing/2014/main" id="{621664A9-8F65-0F04-49F5-BCAD5A66CFAD}"/>
                  </a:ext>
                </a:extLst>
              </p:cNvPr>
              <p:cNvPicPr/>
              <p:nvPr/>
            </p:nvPicPr>
            <p:blipFill rotWithShape="1">
              <a:blip r:embed="rId8" cstate="print">
                <a:alphaModFix/>
                <a:extLst>
                  <a:ext uri="{BEBA8EAE-BF5A-486C-A8C5-ECC9F3942E4B}">
                    <a14:imgProps xmlns:a14="http://schemas.microsoft.com/office/drawing/2010/main">
                      <a14:imgLayer r:embed="rId7">
                        <a14:imgEffect>
                          <a14:backgroundRemoval t="34878" b="88690" l="9372" r="89940">
                            <a14:foregroundMark x1="21238" y1="63029" x2="21238" y2="63029"/>
                            <a14:foregroundMark x1="17541" y1="64823" x2="17627" y2="60837"/>
                            <a14:foregroundMark x1="62425" y1="39462" x2="61565" y2="37170"/>
                            <a14:foregroundMark x1="18659" y1="75585" x2="20206" y2="58695"/>
                            <a14:foregroundMark x1="20206" y1="58695" x2="19948" y2="58396"/>
                            <a14:foregroundMark x1="14961" y1="84853" x2="15133" y2="77280"/>
                            <a14:foregroundMark x1="21066" y1="87743" x2="18401" y2="59791"/>
                            <a14:foregroundMark x1="63801" y1="35426" x2="63801" y2="35426"/>
                            <a14:foregroundMark x1="63543" y1="34878" x2="63543" y2="34878"/>
                            <a14:foregroundMark x1="43658" y1="78376" x2="43422" y2="77500"/>
                            <a14:foregroundMark x1="44196" y1="80369" x2="43658" y2="78376"/>
                            <a14:foregroundMark x1="31384" y1="60928" x2="31384" y2="56901"/>
                            <a14:foregroundMark x1="31384" y1="62313" x2="31384" y2="61509"/>
                            <a14:foregroundMark x1="31384" y1="67685" x2="31384" y2="63372"/>
                            <a14:foregroundMark x1="31384" y1="72612" x2="31384" y2="67763"/>
                            <a14:foregroundMark x1="31384" y1="77030" x2="31384" y2="73411"/>
                            <a14:foregroundMark x1="31384" y1="56901" x2="31289" y2="56710"/>
                            <a14:foregroundMark x1="17799" y1="59442" x2="21582" y2="56104"/>
                            <a14:foregroundMark x1="21582" y1="56104" x2="23072" y2="55356"/>
                            <a14:foregroundMark x1="22588" y1="57553" x2="18315" y2="60787"/>
                            <a14:foregroundMark x1="18315" y1="60787" x2="15563" y2="77728"/>
                            <a14:foregroundMark x1="16853" y1="87793" x2="14617" y2="83956"/>
                            <a14:foregroundMark x1="14617" y1="83956" x2="14617" y2="83956"/>
                            <a14:foregroundMark x1="22872" y1="87892" x2="22872" y2="87892"/>
                            <a14:foregroundMark x1="20292" y1="77728" x2="22184" y2="58844"/>
                            <a14:foregroundMark x1="22184" y1="58844" x2="20120" y2="54709"/>
                            <a14:foregroundMark x1="20120" y1="54709" x2="15907" y2="63129"/>
                            <a14:foregroundMark x1="15907" y1="63129" x2="16595" y2="64574"/>
                            <a14:foregroundMark x1="14187" y1="74689" x2="15907" y2="67713"/>
                            <a14:foregroundMark x1="15907" y1="67713" x2="14187" y2="62332"/>
                            <a14:foregroundMark x1="14187" y1="62332" x2="16939" y2="56801"/>
                            <a14:foregroundMark x1="16939" y1="56801" x2="24678" y2="70852"/>
                            <a14:foregroundMark x1="31873" y1="73104" x2="31728" y2="72446"/>
                            <a14:foregroundMark x1="32975" y1="78104" x2="32099" y2="74131"/>
                            <a14:foregroundMark x1="32936" y1="77927" x2="32995" y2="78193"/>
                            <a14:foregroundMark x1="32881" y1="77678" x2="32936" y2="77927"/>
                            <a14:foregroundMark x1="32975" y1="78104" x2="32881" y2="77678"/>
                            <a14:foregroundMark x1="33276" y1="79472" x2="32995" y2="78194"/>
                            <a14:foregroundMark x1="31728" y1="72446" x2="31642" y2="72397"/>
                            <a14:foregroundMark x1="40194" y1="51302" x2="41617" y2="51719"/>
                            <a14:foregroundMark x1="41617" y1="51719" x2="39855" y2="51707"/>
                            <a14:foregroundMark x1="44648" y1="49776" x2="45271" y2="47711"/>
                            <a14:foregroundMark x1="44423" y1="50523" x2="44648" y2="49776"/>
                            <a14:foregroundMark x1="43852" y1="52417" x2="44423" y2="50523"/>
                            <a14:foregroundMark x1="18917" y1="53164" x2="13586" y2="64225"/>
                            <a14:foregroundMark x1="15563" y1="64524" x2="27687" y2="65222"/>
                            <a14:foregroundMark x1="27687" y1="65222" x2="28031" y2="65122"/>
                            <a14:foregroundMark x1="32674" y1="80568" x2="32674" y2="80568"/>
                            <a14:foregroundMark x1="31642" y1="81266" x2="31642" y2="81266"/>
                            <a14:foregroundMark x1="25451" y1="43498" x2="25451" y2="43498"/>
                            <a14:foregroundMark x1="81857" y1="88690" x2="81857" y2="88690"/>
                            <a14:foregroundMark x1="31298" y1="40508" x2="31298" y2="40508"/>
                            <a14:foregroundMark x1="31212" y1="40807" x2="31212" y2="40807"/>
                            <a14:foregroundMark x1="31384" y1="40708" x2="31384" y2="40708"/>
                            <a14:foregroundMark x1="31494" y1="40692" x2="31040" y2="40757"/>
                            <a14:foregroundMark x1="31384" y1="40708" x2="31289" y2="40722"/>
                            <a14:foregroundMark x1="26139" y1="43099" x2="26139" y2="43099"/>
                            <a14:foregroundMark x1="44970" y1="78027" x2="44970" y2="78027"/>
                            <a14:foregroundMark x1="45314" y1="78475" x2="45314" y2="78475"/>
                            <a14:foregroundMark x1="44626" y1="78276" x2="44626" y2="78276"/>
                            <a14:foregroundMark x1="29837" y1="78824" x2="29837" y2="78824"/>
                            <a14:foregroundMark x1="30439" y1="79123" x2="30439" y2="79123"/>
                            <a14:foregroundMark x1="40348" y1="75851" x2="39897" y2="74888"/>
                            <a14:foregroundMark x1="41273" y1="77828" x2="40588" y2="76365"/>
                            <a14:backgroundMark x1="28547" y1="41156" x2="28547" y2="41156"/>
                            <a14:backgroundMark x1="36973" y1="44096" x2="36973" y2="44096"/>
                            <a14:backgroundMark x1="37059" y1="43697" x2="37059" y2="43697"/>
                            <a14:backgroundMark x1="37059" y1="43199" x2="37059" y2="43199"/>
                            <a14:backgroundMark x1="30868" y1="40608" x2="30868" y2="40608"/>
                            <a14:backgroundMark x1="30610" y1="40658" x2="30610" y2="40658"/>
                            <a14:backgroundMark x1="30267" y1="78924" x2="30267" y2="78924"/>
                            <a14:backgroundMark x1="44970" y1="78376" x2="44970" y2="78376"/>
                            <a14:backgroundMark x1="42820" y1="74988" x2="42820" y2="74988"/>
                            <a14:backgroundMark x1="43336" y1="76383" x2="42476" y2="71998"/>
                            <a14:backgroundMark x1="42476" y1="72496" x2="43680" y2="77479"/>
                            <a14:backgroundMark x1="30954" y1="80867" x2="34652" y2="50274"/>
                            <a14:backgroundMark x1="34652" y1="50274" x2="30181" y2="38465"/>
                            <a14:backgroundMark x1="28547" y1="40658" x2="43336" y2="77429"/>
                            <a14:backgroundMark x1="43336" y1="77429" x2="47206" y2="45192"/>
                            <a14:backgroundMark x1="47206" y1="45192" x2="31642" y2="44145"/>
                            <a14:backgroundMark x1="31642" y1="44145" x2="24162" y2="48779"/>
                            <a14:backgroundMark x1="24162" y1="48779" x2="45142" y2="65720"/>
                            <a14:backgroundMark x1="42304" y1="75386" x2="38607" y2="52765"/>
                            <a14:backgroundMark x1="38607" y1="52765" x2="44540" y2="46637"/>
                            <a14:backgroundMark x1="44540" y1="46637" x2="34050" y2="43249"/>
                            <a14:backgroundMark x1="34050" y1="43249" x2="35426" y2="77080"/>
                            <a14:backgroundMark x1="35426" y1="77080" x2="28547" y2="70154"/>
                            <a14:backgroundMark x1="28547" y1="70154" x2="31814" y2="61584"/>
                            <a14:backgroundMark x1="31814" y1="61584" x2="26053" y2="55556"/>
                            <a14:backgroundMark x1="26053" y1="55556" x2="27773" y2="43348"/>
                            <a14:backgroundMark x1="35426" y1="53861" x2="40585" y2="50424"/>
                            <a14:backgroundMark x1="43164" y1="49776" x2="43164" y2="49776"/>
                            <a14:backgroundMark x1="45142" y1="50523" x2="45142" y2="50523"/>
                            <a14:backgroundMark x1="33362" y1="77678" x2="33362" y2="77678"/>
                            <a14:backgroundMark x1="42648" y1="80767" x2="39467" y2="76183"/>
                            <a14:backgroundMark x1="38865" y1="75934" x2="37575" y2="71998"/>
                            <a14:backgroundMark x1="32330" y1="79273" x2="32502" y2="72546"/>
                            <a14:backgroundMark x1="32932" y1="77927" x2="32932" y2="77927"/>
                            <a14:backgroundMark x1="33362" y1="79273" x2="33534" y2="62631"/>
                            <a14:backgroundMark x1="33534" y1="62631" x2="33276" y2="62730"/>
                            <a14:backgroundMark x1="25451" y1="57449" x2="24420" y2="52317"/>
                            <a14:backgroundMark x1="24506" y1="55356" x2="24506" y2="55356"/>
                            <a14:backgroundMark x1="23646" y1="55356" x2="23646" y2="55356"/>
                            <a14:backgroundMark x1="37661" y1="49925" x2="37661" y2="77080"/>
                            <a14:backgroundMark x1="37661" y1="77080" x2="40069" y2="76881"/>
                            <a14:backgroundMark x1="23990" y1="56552" x2="27343" y2="54160"/>
                            <a14:backgroundMark x1="24162" y1="54659" x2="24162" y2="54659"/>
                            <a14:backgroundMark x1="23560" y1="54958" x2="23560" y2="54958"/>
                            <a14:backgroundMark x1="23646" y1="55157" x2="23646" y2="55157"/>
                            <a14:backgroundMark x1="25623" y1="53662" x2="25279" y2="55157"/>
                            <a14:backgroundMark x1="26655" y1="53413" x2="27515" y2="54908"/>
                            <a14:backgroundMark x1="24850" y1="57250" x2="24162" y2="55456"/>
                            <a14:backgroundMark x1="24076" y1="56004" x2="24850" y2="57499"/>
                            <a14:backgroundMark x1="29407" y1="78176" x2="32072" y2="68311"/>
                            <a14:backgroundMark x1="32072" y1="68311" x2="31986" y2="68311"/>
                            <a14:backgroundMark x1="30610" y1="73343" x2="31126" y2="55506"/>
                            <a14:backgroundMark x1="30610" y1="51719" x2="30610" y2="51719"/>
                            <a14:backgroundMark x1="30181" y1="51420" x2="30525" y2="52267"/>
                          </a14:backgroundRemoval>
                        </a14:imgEffect>
                      </a14:imgLayer>
                    </a14:imgProps>
                  </a:ext>
                </a:extLst>
              </a:blip>
              <a:srcRect l="8795" t="49728" r="69283" b="10540"/>
              <a:stretch/>
            </p:blipFill>
            <p:spPr>
              <a:xfrm>
                <a:off x="-458138" y="3174933"/>
                <a:ext cx="995673" cy="3105832"/>
              </a:xfrm>
              <a:prstGeom prst="rect">
                <a:avLst/>
              </a:prstGeom>
            </p:spPr>
          </p:pic>
          <p:pic>
            <p:nvPicPr>
              <p:cNvPr id="14" name="Image 10">
                <a:extLst>
                  <a:ext uri="{FF2B5EF4-FFF2-40B4-BE49-F238E27FC236}">
                    <a16:creationId xmlns:a16="http://schemas.microsoft.com/office/drawing/2014/main" id="{E8F0D737-D901-EC87-3343-9CBC122D73B5}"/>
                  </a:ext>
                </a:extLst>
              </p:cNvPr>
              <p:cNvPicPr/>
              <p:nvPr/>
            </p:nvPicPr>
            <p:blipFill rotWithShape="1">
              <a:blip r:embed="rId9" cstate="print">
                <a:duotone>
                  <a:prstClr val="black"/>
                  <a:srgbClr val="003087">
                    <a:lumMod val="60000"/>
                    <a:lumOff val="40000"/>
                    <a:tint val="45000"/>
                    <a:satMod val="400000"/>
                  </a:srgbClr>
                </a:duotone>
                <a:extLst>
                  <a:ext uri="{BEBA8EAE-BF5A-486C-A8C5-ECC9F3942E4B}">
                    <a14:imgProps xmlns:a14="http://schemas.microsoft.com/office/drawing/2010/main">
                      <a14:imgLayer r:embed="rId7">
                        <a14:imgEffect>
                          <a14:backgroundRemoval t="34878" b="88690" l="9372" r="89940">
                            <a14:foregroundMark x1="31986" y1="53762" x2="31642" y2="51769"/>
                            <a14:foregroundMark x1="62425" y1="39462" x2="61565" y2="37170"/>
                            <a14:foregroundMark x1="34566" y1="60040" x2="33104" y2="46986"/>
                            <a14:foregroundMark x1="33104" y1="46986" x2="32932" y2="46836"/>
                            <a14:foregroundMark x1="37575" y1="61036" x2="31900" y2="43697"/>
                            <a14:foregroundMark x1="31900" y1="43697" x2="30782" y2="44644"/>
                            <a14:foregroundMark x1="63801" y1="35426" x2="63801" y2="35426"/>
                            <a14:foregroundMark x1="63543" y1="34878" x2="63543" y2="34878"/>
                            <a14:foregroundMark x1="42080" y1="72528" x2="37231" y2="54559"/>
                            <a14:foregroundMark x1="43658" y1="78376" x2="43422" y2="77500"/>
                            <a14:foregroundMark x1="44196" y1="80369" x2="43658" y2="78376"/>
                            <a14:foregroundMark x1="37231" y1="54559" x2="36199" y2="53911"/>
                            <a14:foregroundMark x1="31384" y1="77030" x2="31384" y2="56901"/>
                            <a14:foregroundMark x1="31384" y1="56901" x2="29751" y2="53612"/>
                            <a14:foregroundMark x1="23071" y1="55356" x2="29321" y2="52217"/>
                            <a14:foregroundMark x1="29321" y1="52217" x2="29837" y2="52068"/>
                            <a14:foregroundMark x1="29837" y1="52068" x2="24580" y2="56046"/>
                            <a14:foregroundMark x1="15513" y1="85494" x2="15096" y2="84778"/>
                            <a14:foregroundMark x1="22872" y1="87892" x2="22872" y2="87892"/>
                            <a14:foregroundMark x1="33276" y1="79472" x2="31728" y2="72446"/>
                            <a14:foregroundMark x1="31728" y1="72446" x2="31642" y2="72397"/>
                            <a14:foregroundMark x1="33276" y1="49278" x2="41617" y2="51719"/>
                            <a14:foregroundMark x1="41617" y1="51719" x2="26139" y2="51619"/>
                            <a14:foregroundMark x1="28446" y1="45877" x2="29203" y2="43977"/>
                            <a14:foregroundMark x1="32079" y1="43069" x2="33448" y2="45192"/>
                            <a14:foregroundMark x1="43852" y1="52417" x2="45400" y2="47285"/>
                            <a14:foregroundMark x1="32674" y1="80568" x2="32674" y2="80568"/>
                            <a14:foregroundMark x1="31642" y1="81266" x2="31642" y2="81266"/>
                            <a14:foregroundMark x1="30696" y1="44345" x2="30696" y2="44345"/>
                            <a14:foregroundMark x1="81857" y1="88690" x2="81857" y2="88690"/>
                            <a14:foregroundMark x1="46604" y1="45889" x2="46604" y2="45889"/>
                            <a14:foregroundMark x1="44970" y1="78027" x2="44970" y2="78027"/>
                            <a14:foregroundMark x1="45314" y1="78475" x2="45314" y2="78475"/>
                            <a14:foregroundMark x1="44626" y1="78276" x2="44626" y2="78276"/>
                            <a14:foregroundMark x1="29837" y1="78824" x2="29837" y2="78824"/>
                            <a14:foregroundMark x1="30439" y1="79123" x2="30439" y2="79123"/>
                            <a14:foregroundMark x1="41273" y1="77828" x2="39897" y2="74888"/>
                            <a14:foregroundMark x1="45658" y1="45889" x2="45658" y2="45889"/>
                            <a14:foregroundMark x1="43250" y1="46637" x2="43250" y2="46637"/>
                            <a14:foregroundMark x1="31126" y1="42003" x2="33620" y2="44494"/>
                            <a14:foregroundMark x1="32588" y1="41604" x2="35770" y2="43597"/>
                            <a14:foregroundMark x1="28063" y1="43578" x2="27945" y2="43896"/>
                            <a14:foregroundMark x1="36629" y1="43548" x2="36629" y2="43548"/>
                            <a14:foregroundMark x1="36693" y1="43896" x2="36457" y2="43348"/>
                            <a14:foregroundMark x1="36801" y1="43597" x2="36727" y2="43896"/>
                            <a14:foregroundMark x1="28977" y1="41555" x2="28977" y2="41555"/>
                            <a14:foregroundMark x1="26225" y1="44345" x2="29923" y2="42202"/>
                            <a14:foregroundMark x1="26053" y1="43847" x2="26053" y2="43847"/>
                            <a14:foregroundMark x1="26397" y1="44096" x2="26397" y2="44096"/>
                            <a14:foregroundMark x1="26225" y1="43946" x2="26225" y2="43946"/>
                            <a14:foregroundMark x1="29321" y1="41006" x2="29321" y2="41006"/>
                            <a14:foregroundMark x1="31384" y1="41056" x2="28547" y2="41854"/>
                            <a14:foregroundMark x1="31986" y1="41006" x2="31040" y2="40857"/>
                            <a14:foregroundMark x1="28289" y1="41654" x2="25537" y2="44245"/>
                            <a14:foregroundMark x1="34566" y1="41604" x2="37661" y2="45291"/>
                            <a14:foregroundMark x1="37661" y1="45640" x2="31384" y2="40658"/>
                            <a14:foregroundMark x1="31384" y1="40658" x2="33362" y2="41405"/>
                            <a14:foregroundMark x1="24850" y1="46786" x2="24850" y2="46786"/>
                            <a14:foregroundMark x1="26225" y1="47235" x2="26225" y2="47235"/>
                            <a14:foregroundMark x1="26311" y1="47135" x2="26311" y2="47135"/>
                            <a14:foregroundMark x1="26397" y1="46437" x2="26397" y2="46437"/>
                            <a14:foregroundMark x1="25967" y1="46089" x2="27601" y2="46288"/>
                            <a14:backgroundMark x1="30267" y1="78924" x2="30267" y2="78924"/>
                            <a14:backgroundMark x1="44970" y1="78376" x2="44970" y2="78376"/>
                            <a14:backgroundMark x1="42820" y1="74988" x2="42820" y2="74988"/>
                            <a14:backgroundMark x1="43336" y1="76383" x2="42476" y2="71998"/>
                            <a14:backgroundMark x1="42476" y1="72496" x2="43680" y2="77479"/>
                            <a14:backgroundMark x1="20292" y1="63727" x2="20292" y2="63727"/>
                            <a14:backgroundMark x1="20292" y1="63727" x2="18659" y2="56203"/>
                            <a14:backgroundMark x1="18487" y1="53413" x2="17283" y2="82760"/>
                            <a14:backgroundMark x1="17283" y1="82760" x2="21668" y2="60837"/>
                            <a14:backgroundMark x1="21668" y1="60837" x2="19948" y2="53812"/>
                            <a14:backgroundMark x1="19948" y1="53812" x2="11866" y2="77927"/>
                            <a14:backgroundMark x1="11866" y1="77927" x2="18487" y2="84305"/>
                            <a14:backgroundMark x1="18487" y1="84305" x2="19347" y2="84554"/>
                            <a14:backgroundMark x1="50301" y1="53164" x2="50645" y2="47285"/>
                            <a14:backgroundMark x1="49785" y1="54210" x2="51333" y2="46089"/>
                            <a14:backgroundMark x1="51333" y1="46089" x2="50387" y2="55057"/>
                            <a14:backgroundMark x1="50387" y1="55057" x2="50903" y2="52367"/>
                            <a14:backgroundMark x1="50903" y1="52367" x2="50473" y2="56552"/>
                            <a14:backgroundMark x1="20894" y1="66019" x2="18917" y2="53264"/>
                            <a14:backgroundMark x1="15391" y1="58196" x2="10232" y2="67663"/>
                            <a14:backgroundMark x1="10232" y1="67663" x2="14531" y2="82212"/>
                            <a14:backgroundMark x1="14531" y1="82212" x2="25881" y2="83209"/>
                            <a14:backgroundMark x1="25881" y1="83209" x2="24936" y2="66318"/>
                            <a14:backgroundMark x1="24936" y1="66318" x2="20120" y2="60688"/>
                            <a14:backgroundMark x1="20120" y1="60688" x2="15563" y2="57848"/>
                            <a14:backgroundMark x1="22786" y1="63179" x2="18659" y2="77230"/>
                            <a14:backgroundMark x1="18659" y1="77230" x2="18831" y2="76831"/>
                            <a14:backgroundMark x1="21238" y1="87743" x2="10060" y2="85102"/>
                            <a14:backgroundMark x1="20722" y1="87892" x2="19175" y2="75934"/>
                            <a14:backgroundMark x1="23302" y1="88391" x2="19862" y2="75785"/>
                            <a14:backgroundMark x1="16767" y1="85102" x2="12812" y2="82760"/>
                            <a14:backgroundMark x1="17111" y1="87942" x2="21152" y2="78326"/>
                            <a14:backgroundMark x1="21152" y1="78326" x2="20980" y2="86099"/>
                            <a14:backgroundMark x1="20980" y1="86099" x2="15477" y2="84405"/>
                            <a14:backgroundMark x1="15477" y1="84405" x2="15477" y2="84405"/>
                            <a14:backgroundMark x1="22958" y1="57598" x2="22958" y2="57598"/>
                            <a14:backgroundMark x1="18229" y1="52367" x2="25107" y2="71550"/>
                            <a14:backgroundMark x1="25107" y1="71550" x2="23130" y2="84554"/>
                            <a14:backgroundMark x1="23130" y1="84554" x2="13500" y2="88391"/>
                            <a14:backgroundMark x1="13500" y1="88391" x2="9286" y2="81116"/>
                            <a14:backgroundMark x1="9286" y1="81116" x2="18143" y2="53014"/>
                            <a14:backgroundMark x1="18143" y1="53014" x2="17627" y2="52566"/>
                            <a14:backgroundMark x1="21926" y1="55356" x2="23388" y2="58146"/>
                            <a14:backgroundMark x1="23388" y1="57997" x2="20894" y2="52865"/>
                            <a14:backgroundMark x1="22700" y1="55356" x2="22700" y2="55356"/>
                            <a14:backgroundMark x1="22700" y1="55406" x2="20550" y2="56652"/>
                            <a14:backgroundMark x1="26225" y1="65820" x2="26225" y2="65820"/>
                            <a14:backgroundMark x1="26225" y1="65371" x2="26225" y2="65371"/>
                            <a14:backgroundMark x1="24076" y1="65122" x2="27773" y2="65321"/>
                            <a14:backgroundMark x1="23388" y1="69856" x2="20034" y2="88540"/>
                            <a14:backgroundMark x1="46174" y1="45740" x2="46174" y2="45740"/>
                            <a14:backgroundMark x1="46948" y1="46687" x2="46948" y2="46687"/>
                            <a14:backgroundMark x1="45916" y1="46637" x2="45916" y2="46637"/>
                            <a14:backgroundMark x1="44970" y1="46437" x2="44970" y2="46437"/>
                          </a14:backgroundRemoval>
                        </a14:imgEffect>
                      </a14:imgLayer>
                    </a14:imgProps>
                  </a:ext>
                </a:extLst>
              </a:blip>
              <a:srcRect l="21894" t="33638" r="50318" b="16451"/>
              <a:stretch/>
            </p:blipFill>
            <p:spPr>
              <a:xfrm flipH="1">
                <a:off x="-2567337" y="2944033"/>
                <a:ext cx="1161029" cy="3334215"/>
              </a:xfrm>
              <a:prstGeom prst="rect">
                <a:avLst/>
              </a:prstGeom>
            </p:spPr>
          </p:pic>
          <p:pic>
            <p:nvPicPr>
              <p:cNvPr id="15" name="Image 10">
                <a:extLst>
                  <a:ext uri="{FF2B5EF4-FFF2-40B4-BE49-F238E27FC236}">
                    <a16:creationId xmlns:a16="http://schemas.microsoft.com/office/drawing/2014/main" id="{13B0F59B-1108-DF4F-FAAB-258CED33EF8B}"/>
                  </a:ext>
                </a:extLst>
              </p:cNvPr>
              <p:cNvPicPr/>
              <p:nvPr/>
            </p:nvPicPr>
            <p:blipFill rotWithShape="1">
              <a:blip r:embed="rId10" cstate="print">
                <a:duotone>
                  <a:prstClr val="black"/>
                  <a:srgbClr val="003087">
                    <a:lumMod val="60000"/>
                    <a:lumOff val="40000"/>
                    <a:tint val="45000"/>
                    <a:satMod val="400000"/>
                  </a:srgbClr>
                </a:duotone>
                <a:extLst>
                  <a:ext uri="{BEBA8EAE-BF5A-486C-A8C5-ECC9F3942E4B}">
                    <a14:imgProps xmlns:a14="http://schemas.microsoft.com/office/drawing/2010/main">
                      <a14:imgLayer r:embed="rId7">
                        <a14:imgEffect>
                          <a14:backgroundRemoval t="34878" b="88690" l="9372" r="89940">
                            <a14:foregroundMark x1="31986" y1="53762" x2="31642" y2="51769"/>
                            <a14:foregroundMark x1="62425" y1="39462" x2="61565" y2="37170"/>
                            <a14:foregroundMark x1="34566" y1="60040" x2="33104" y2="46986"/>
                            <a14:foregroundMark x1="33104" y1="46986" x2="32932" y2="46836"/>
                            <a14:foregroundMark x1="37575" y1="61036" x2="31900" y2="43697"/>
                            <a14:foregroundMark x1="31900" y1="43697" x2="30782" y2="44644"/>
                            <a14:foregroundMark x1="63801" y1="35426" x2="63801" y2="35426"/>
                            <a14:foregroundMark x1="63543" y1="34878" x2="63543" y2="34878"/>
                            <a14:foregroundMark x1="42080" y1="72528" x2="37231" y2="54559"/>
                            <a14:foregroundMark x1="43658" y1="78376" x2="43422" y2="77500"/>
                            <a14:foregroundMark x1="44196" y1="80369" x2="43658" y2="78376"/>
                            <a14:foregroundMark x1="37231" y1="54559" x2="36199" y2="53911"/>
                            <a14:foregroundMark x1="31384" y1="77030" x2="31384" y2="56901"/>
                            <a14:foregroundMark x1="31384" y1="56901" x2="29751" y2="53612"/>
                            <a14:foregroundMark x1="23071" y1="55356" x2="29321" y2="52217"/>
                            <a14:foregroundMark x1="29321" y1="52217" x2="29837" y2="52068"/>
                            <a14:foregroundMark x1="29837" y1="52068" x2="24580" y2="56046"/>
                            <a14:foregroundMark x1="15513" y1="85494" x2="15096" y2="84778"/>
                            <a14:foregroundMark x1="22872" y1="87892" x2="22872" y2="87892"/>
                            <a14:foregroundMark x1="33276" y1="79472" x2="31728" y2="72446"/>
                            <a14:foregroundMark x1="31728" y1="72446" x2="31642" y2="72397"/>
                            <a14:foregroundMark x1="33276" y1="49278" x2="41617" y2="51719"/>
                            <a14:foregroundMark x1="41617" y1="51719" x2="26139" y2="51619"/>
                            <a14:foregroundMark x1="28446" y1="45877" x2="29203" y2="43977"/>
                            <a14:foregroundMark x1="32079" y1="43069" x2="33448" y2="45192"/>
                            <a14:foregroundMark x1="43852" y1="52417" x2="45400" y2="47285"/>
                            <a14:foregroundMark x1="32674" y1="80568" x2="32674" y2="80568"/>
                            <a14:foregroundMark x1="31642" y1="81266" x2="31642" y2="81266"/>
                            <a14:foregroundMark x1="30696" y1="44345" x2="30696" y2="44345"/>
                            <a14:foregroundMark x1="81857" y1="88690" x2="81857" y2="88690"/>
                            <a14:foregroundMark x1="46604" y1="45889" x2="46604" y2="45889"/>
                            <a14:foregroundMark x1="44970" y1="78027" x2="44970" y2="78027"/>
                            <a14:foregroundMark x1="45314" y1="78475" x2="45314" y2="78475"/>
                            <a14:foregroundMark x1="44626" y1="78276" x2="44626" y2="78276"/>
                            <a14:foregroundMark x1="29837" y1="78824" x2="29837" y2="78824"/>
                            <a14:foregroundMark x1="30439" y1="79123" x2="30439" y2="79123"/>
                            <a14:foregroundMark x1="41273" y1="77828" x2="39897" y2="74888"/>
                            <a14:foregroundMark x1="45658" y1="45889" x2="45658" y2="45889"/>
                            <a14:foregroundMark x1="43250" y1="46637" x2="43250" y2="46637"/>
                            <a14:foregroundMark x1="31126" y1="42003" x2="33620" y2="44494"/>
                            <a14:foregroundMark x1="32588" y1="41604" x2="35770" y2="43597"/>
                            <a14:foregroundMark x1="28063" y1="43578" x2="27945" y2="43896"/>
                            <a14:foregroundMark x1="36629" y1="43548" x2="36629" y2="43548"/>
                            <a14:foregroundMark x1="36693" y1="43896" x2="36457" y2="43348"/>
                            <a14:foregroundMark x1="36801" y1="43597" x2="36727" y2="43896"/>
                            <a14:foregroundMark x1="28977" y1="41555" x2="28977" y2="41555"/>
                            <a14:foregroundMark x1="26225" y1="44345" x2="29923" y2="42202"/>
                            <a14:foregroundMark x1="26053" y1="43847" x2="26053" y2="43847"/>
                            <a14:foregroundMark x1="26397" y1="44096" x2="26397" y2="44096"/>
                            <a14:foregroundMark x1="26225" y1="43946" x2="26225" y2="43946"/>
                            <a14:foregroundMark x1="29321" y1="41006" x2="29321" y2="41006"/>
                            <a14:foregroundMark x1="31384" y1="41056" x2="28547" y2="41854"/>
                            <a14:foregroundMark x1="31986" y1="41006" x2="31040" y2="40857"/>
                            <a14:foregroundMark x1="28289" y1="41654" x2="25537" y2="44245"/>
                            <a14:foregroundMark x1="34566" y1="41604" x2="37661" y2="45291"/>
                            <a14:foregroundMark x1="37661" y1="45640" x2="31384" y2="40658"/>
                            <a14:foregroundMark x1="31384" y1="40658" x2="33362" y2="41405"/>
                            <a14:foregroundMark x1="24850" y1="46786" x2="24850" y2="46786"/>
                            <a14:foregroundMark x1="26225" y1="47235" x2="26225" y2="47235"/>
                            <a14:foregroundMark x1="26311" y1="47135" x2="26311" y2="47135"/>
                            <a14:foregroundMark x1="26397" y1="46437" x2="26397" y2="46437"/>
                            <a14:foregroundMark x1="25967" y1="46089" x2="27601" y2="46288"/>
                            <a14:backgroundMark x1="30267" y1="78924" x2="30267" y2="78924"/>
                            <a14:backgroundMark x1="44970" y1="78376" x2="44970" y2="78376"/>
                            <a14:backgroundMark x1="42820" y1="74988" x2="42820" y2="74988"/>
                            <a14:backgroundMark x1="43336" y1="76383" x2="42476" y2="71998"/>
                            <a14:backgroundMark x1="42476" y1="72496" x2="43680" y2="77479"/>
                            <a14:backgroundMark x1="20292" y1="63727" x2="20292" y2="63727"/>
                            <a14:backgroundMark x1="20292" y1="63727" x2="18659" y2="56203"/>
                            <a14:backgroundMark x1="18487" y1="53413" x2="17283" y2="82760"/>
                            <a14:backgroundMark x1="17283" y1="82760" x2="21668" y2="60837"/>
                            <a14:backgroundMark x1="21668" y1="60837" x2="19948" y2="53812"/>
                            <a14:backgroundMark x1="19948" y1="53812" x2="11866" y2="77927"/>
                            <a14:backgroundMark x1="11866" y1="77927" x2="18487" y2="84305"/>
                            <a14:backgroundMark x1="18487" y1="84305" x2="19347" y2="84554"/>
                            <a14:backgroundMark x1="50301" y1="53164" x2="50645" y2="47285"/>
                            <a14:backgroundMark x1="49785" y1="54210" x2="51333" y2="46089"/>
                            <a14:backgroundMark x1="51333" y1="46089" x2="50387" y2="55057"/>
                            <a14:backgroundMark x1="50387" y1="55057" x2="50903" y2="52367"/>
                            <a14:backgroundMark x1="50903" y1="52367" x2="50473" y2="56552"/>
                            <a14:backgroundMark x1="20894" y1="66019" x2="18917" y2="53264"/>
                            <a14:backgroundMark x1="15391" y1="58196" x2="10232" y2="67663"/>
                            <a14:backgroundMark x1="10232" y1="67663" x2="14531" y2="82212"/>
                            <a14:backgroundMark x1="14531" y1="82212" x2="25881" y2="83209"/>
                            <a14:backgroundMark x1="25881" y1="83209" x2="24936" y2="66318"/>
                            <a14:backgroundMark x1="24936" y1="66318" x2="20120" y2="60688"/>
                            <a14:backgroundMark x1="20120" y1="60688" x2="15563" y2="57848"/>
                            <a14:backgroundMark x1="22786" y1="63179" x2="18659" y2="77230"/>
                            <a14:backgroundMark x1="18659" y1="77230" x2="18831" y2="76831"/>
                            <a14:backgroundMark x1="21238" y1="87743" x2="10060" y2="85102"/>
                            <a14:backgroundMark x1="20722" y1="87892" x2="19175" y2="75934"/>
                            <a14:backgroundMark x1="23302" y1="88391" x2="19862" y2="75785"/>
                            <a14:backgroundMark x1="16767" y1="85102" x2="12812" y2="82760"/>
                            <a14:backgroundMark x1="17111" y1="87942" x2="21152" y2="78326"/>
                            <a14:backgroundMark x1="21152" y1="78326" x2="20980" y2="86099"/>
                            <a14:backgroundMark x1="20980" y1="86099" x2="15477" y2="84405"/>
                            <a14:backgroundMark x1="15477" y1="84405" x2="15477" y2="84405"/>
                            <a14:backgroundMark x1="22958" y1="57598" x2="22958" y2="57598"/>
                            <a14:backgroundMark x1="18229" y1="52367" x2="25107" y2="71550"/>
                            <a14:backgroundMark x1="25107" y1="71550" x2="23130" y2="84554"/>
                            <a14:backgroundMark x1="23130" y1="84554" x2="13500" y2="88391"/>
                            <a14:backgroundMark x1="13500" y1="88391" x2="9286" y2="81116"/>
                            <a14:backgroundMark x1="9286" y1="81116" x2="18143" y2="53014"/>
                            <a14:backgroundMark x1="18143" y1="53014" x2="17627" y2="52566"/>
                            <a14:backgroundMark x1="21926" y1="55356" x2="23388" y2="58146"/>
                            <a14:backgroundMark x1="23388" y1="57997" x2="20894" y2="52865"/>
                            <a14:backgroundMark x1="22700" y1="55356" x2="22700" y2="55356"/>
                            <a14:backgroundMark x1="22700" y1="55406" x2="20550" y2="56652"/>
                            <a14:backgroundMark x1="26225" y1="65820" x2="26225" y2="65820"/>
                            <a14:backgroundMark x1="26225" y1="65371" x2="26225" y2="65371"/>
                            <a14:backgroundMark x1="24076" y1="65122" x2="27773" y2="65321"/>
                            <a14:backgroundMark x1="23388" y1="69856" x2="20034" y2="88540"/>
                            <a14:backgroundMark x1="46174" y1="45740" x2="46174" y2="45740"/>
                            <a14:backgroundMark x1="46948" y1="46687" x2="46948" y2="46687"/>
                            <a14:backgroundMark x1="45916" y1="46637" x2="45916" y2="46637"/>
                            <a14:backgroundMark x1="44970" y1="46437" x2="44970" y2="46437"/>
                          </a14:backgroundRemoval>
                        </a14:imgEffect>
                      </a14:imgLayer>
                    </a14:imgProps>
                  </a:ext>
                </a:extLst>
              </a:blip>
              <a:srcRect l="25124" t="59563" r="70161" b="33960"/>
              <a:stretch/>
            </p:blipFill>
            <p:spPr>
              <a:xfrm rot="602531" flipH="1">
                <a:off x="-1809901" y="4846392"/>
                <a:ext cx="226646" cy="589264"/>
              </a:xfrm>
              <a:prstGeom prst="rect">
                <a:avLst/>
              </a:prstGeom>
            </p:spPr>
          </p:pic>
          <p:pic>
            <p:nvPicPr>
              <p:cNvPr id="40" name="Image 10">
                <a:extLst>
                  <a:ext uri="{FF2B5EF4-FFF2-40B4-BE49-F238E27FC236}">
                    <a16:creationId xmlns:a16="http://schemas.microsoft.com/office/drawing/2014/main" id="{37BB9649-9A1D-F72D-7CE0-5103C1F14298}"/>
                  </a:ext>
                </a:extLst>
              </p:cNvPr>
              <p:cNvPicPr/>
              <p:nvPr/>
            </p:nvPicPr>
            <p:blipFill rotWithShape="1">
              <a:blip r:embed="rId11" cstate="print">
                <a:duotone>
                  <a:prstClr val="black"/>
                  <a:srgbClr val="5F81DD">
                    <a:tint val="45000"/>
                    <a:satMod val="400000"/>
                  </a:srgbClr>
                </a:duotone>
                <a:extLst>
                  <a:ext uri="{BEBA8EAE-BF5A-486C-A8C5-ECC9F3942E4B}">
                    <a14:imgProps xmlns:a14="http://schemas.microsoft.com/office/drawing/2010/main">
                      <a14:imgLayer r:embed="rId7">
                        <a14:imgEffect>
                          <a14:backgroundRemoval t="34878" b="88690" l="9372" r="89940">
                            <a14:foregroundMark x1="21238" y1="63029" x2="21238" y2="63029"/>
                            <a14:foregroundMark x1="31986" y1="53762" x2="31642" y2="51769"/>
                            <a14:foregroundMark x1="17541" y1="64823" x2="17627" y2="60837"/>
                            <a14:foregroundMark x1="62425" y1="39462" x2="62536" y2="39758"/>
                            <a14:foregroundMark x1="18659" y1="75585" x2="20206" y2="58695"/>
                            <a14:foregroundMark x1="20206" y1="58695" x2="19948" y2="58396"/>
                            <a14:foregroundMark x1="14961" y1="84853" x2="15133" y2="77280"/>
                            <a14:foregroundMark x1="21066" y1="87743" x2="18401" y2="59791"/>
                            <a14:foregroundMark x1="34566" y1="60040" x2="33104" y2="46986"/>
                            <a14:foregroundMark x1="33104" y1="46986" x2="32932" y2="46836"/>
                            <a14:foregroundMark x1="37575" y1="61036" x2="31900" y2="43697"/>
                            <a14:foregroundMark x1="31900" y1="43697" x2="30782" y2="44644"/>
                            <a14:foregroundMark x1="42080" y1="72528" x2="37231" y2="54559"/>
                            <a14:foregroundMark x1="43658" y1="78376" x2="43422" y2="77500"/>
                            <a14:foregroundMark x1="44196" y1="80369" x2="43658" y2="78376"/>
                            <a14:foregroundMark x1="37231" y1="54559" x2="36199" y2="53911"/>
                            <a14:foregroundMark x1="31384" y1="77030" x2="31384" y2="56901"/>
                            <a14:foregroundMark x1="31384" y1="56901" x2="29751" y2="53612"/>
                            <a14:foregroundMark x1="17799" y1="59442" x2="21582" y2="56104"/>
                            <a14:foregroundMark x1="21582" y1="56104" x2="29321" y2="52217"/>
                            <a14:foregroundMark x1="29321" y1="52217" x2="29837" y2="52068"/>
                            <a14:foregroundMark x1="29837" y1="52068" x2="18315" y2="60787"/>
                            <a14:foregroundMark x1="18315" y1="60787" x2="15563" y2="77728"/>
                            <a14:foregroundMark x1="16853" y1="87793" x2="14617" y2="83956"/>
                            <a14:foregroundMark x1="14617" y1="83956" x2="14617" y2="83956"/>
                            <a14:foregroundMark x1="22872" y1="87892" x2="22872" y2="87892"/>
                            <a14:foregroundMark x1="20292" y1="77728" x2="22184" y2="58844"/>
                            <a14:foregroundMark x1="22184" y1="58844" x2="20120" y2="54709"/>
                            <a14:foregroundMark x1="20120" y1="54709" x2="15907" y2="63129"/>
                            <a14:foregroundMark x1="15907" y1="63129" x2="16595" y2="64574"/>
                            <a14:foregroundMark x1="14187" y1="74689" x2="15907" y2="67713"/>
                            <a14:foregroundMark x1="15907" y1="67713" x2="14187" y2="62332"/>
                            <a14:foregroundMark x1="14187" y1="62332" x2="16939" y2="56801"/>
                            <a14:foregroundMark x1="16939" y1="56801" x2="24678" y2="70852"/>
                            <a14:foregroundMark x1="33276" y1="79472" x2="31728" y2="72446"/>
                            <a14:foregroundMark x1="31728" y1="72446" x2="31642" y2="72397"/>
                            <a14:foregroundMark x1="33276" y1="49278" x2="41617" y2="51719"/>
                            <a14:foregroundMark x1="41617" y1="51719" x2="26139" y2="51619"/>
                            <a14:foregroundMark x1="30327" y1="41156" x2="30525" y2="40658"/>
                            <a14:foregroundMark x1="27945" y1="47135" x2="30327" y2="41156"/>
                            <a14:foregroundMark x1="30846" y1="41156" x2="33448" y2="45192"/>
                            <a14:foregroundMark x1="30525" y1="40658" x2="30846" y2="41156"/>
                            <a14:foregroundMark x1="43852" y1="52417" x2="44102" y2="51589"/>
                            <a14:foregroundMark x1="18917" y1="53164" x2="13586" y2="64225"/>
                            <a14:foregroundMark x1="15563" y1="64524" x2="27687" y2="65222"/>
                            <a14:foregroundMark x1="27687" y1="65222" x2="28031" y2="65122"/>
                            <a14:foregroundMark x1="32674" y1="80568" x2="32674" y2="80568"/>
                            <a14:foregroundMark x1="31642" y1="81266" x2="31642" y2="81266"/>
                            <a14:foregroundMark x1="30696" y1="44345" x2="30696" y2="44345"/>
                            <a14:foregroundMark x1="25451" y1="43498" x2="25451" y2="43498"/>
                            <a14:foregroundMark x1="27859" y1="41455" x2="27859" y2="41455"/>
                            <a14:foregroundMark x1="81857" y1="88690" x2="81857" y2="88690"/>
                            <a14:foregroundMark x1="37145" y1="44046" x2="37145" y2="44046"/>
                            <a14:foregroundMark x1="37145" y1="43498" x2="37145" y2="43498"/>
                            <a14:foregroundMark x1="37661" y1="45441" x2="37661" y2="45441"/>
                            <a14:foregroundMark x1="29063" y1="40807" x2="29063" y2="40807"/>
                            <a14:foregroundMark x1="31298" y1="40508" x2="31298" y2="40508"/>
                            <a14:foregroundMark x1="31212" y1="40807" x2="31212" y2="40807"/>
                            <a14:foregroundMark x1="31384" y1="40708" x2="31384" y2="40708"/>
                            <a14:foregroundMark x1="31384" y1="40708" x2="31040" y2="40757"/>
                            <a14:foregroundMark x1="30009" y1="40508" x2="30009" y2="40508"/>
                            <a14:foregroundMark x1="26139" y1="43099" x2="26139" y2="43099"/>
                            <a14:foregroundMark x1="44970" y1="78027" x2="44970" y2="78027"/>
                            <a14:foregroundMark x1="45314" y1="78475" x2="45314" y2="78475"/>
                            <a14:foregroundMark x1="44626" y1="78276" x2="44626" y2="78276"/>
                            <a14:foregroundMark x1="29837" y1="78824" x2="29837" y2="78824"/>
                            <a14:foregroundMark x1="30439" y1="79123" x2="30439" y2="79123"/>
                            <a14:foregroundMark x1="41273" y1="77828" x2="39897" y2="74888"/>
                            <a14:foregroundMark x1="43250" y1="46637" x2="43250" y2="46637"/>
                            <a14:backgroundMark x1="28547" y1="41156" x2="28547" y2="41156"/>
                            <a14:backgroundMark x1="36973" y1="44096" x2="36973" y2="44096"/>
                            <a14:backgroundMark x1="37059" y1="43697" x2="37059" y2="43697"/>
                            <a14:backgroundMark x1="37059" y1="43199" x2="37059" y2="43199"/>
                            <a14:backgroundMark x1="30868" y1="40608" x2="30868" y2="40608"/>
                            <a14:backgroundMark x1="30610" y1="40658" x2="30610" y2="40658"/>
                            <a14:backgroundMark x1="30267" y1="78924" x2="30267" y2="78924"/>
                            <a14:backgroundMark x1="44970" y1="78376" x2="44970" y2="78376"/>
                            <a14:backgroundMark x1="42820" y1="74988" x2="42820" y2="74988"/>
                            <a14:backgroundMark x1="43336" y1="76383" x2="42476" y2="71998"/>
                            <a14:backgroundMark x1="42476" y1="72496" x2="43680" y2="77479"/>
                            <a14:backgroundMark x1="81427" y1="74290" x2="81427" y2="74290"/>
                            <a14:backgroundMark x1="81255" y1="74489" x2="81255" y2="74489"/>
                            <a14:backgroundMark x1="47893" y1="80668" x2="47893" y2="80668"/>
                            <a14:backgroundMark x1="48151" y1="80817" x2="48151" y2="80817"/>
                            <a14:backgroundMark x1="46518" y1="43797" x2="44454" y2="51619"/>
                            <a14:backgroundMark x1="44454" y1="51619" x2="46604" y2="44245"/>
                            <a14:backgroundMark x1="46604" y1="44245" x2="46002" y2="43647"/>
                            <a14:backgroundMark x1="57696" y1="62880" x2="61909" y2="43298"/>
                            <a14:backgroundMark x1="61909" y1="43298" x2="61651" y2="43249"/>
                            <a14:backgroundMark x1="71281" y1="77778" x2="65864" y2="63179"/>
                            <a14:backgroundMark x1="65864" y1="63179" x2="67584" y2="46089"/>
                            <a14:backgroundMark x1="67584" y1="46089" x2="59673" y2="37867"/>
                            <a14:backgroundMark x1="62511" y1="40957" x2="61393" y2="35825"/>
                            <a14:backgroundMark x1="62769" y1="39711" x2="64058" y2="35027"/>
                            <a14:backgroundMark x1="62339" y1="40110" x2="62941" y2="34131"/>
                            <a14:backgroundMark x1="62941" y1="34131" x2="62941" y2="34131"/>
                            <a14:backgroundMark x1="62081" y1="34778" x2="59501" y2="38914"/>
                          </a14:backgroundRemoval>
                        </a14:imgEffect>
                        <a14:imgEffect>
                          <a14:brightnessContrast bright="40000" contrast="-40000"/>
                        </a14:imgEffect>
                      </a14:imgLayer>
                    </a14:imgProps>
                  </a:ext>
                </a:extLst>
              </a:blip>
              <a:srcRect l="65692" t="46840" r="5989" b="10541"/>
              <a:stretch/>
            </p:blipFill>
            <p:spPr>
              <a:xfrm flipH="1">
                <a:off x="-1750862" y="3396223"/>
                <a:ext cx="1050765" cy="2768335"/>
              </a:xfrm>
              <a:prstGeom prst="rect">
                <a:avLst/>
              </a:prstGeom>
            </p:spPr>
          </p:pic>
          <p:sp>
            <p:nvSpPr>
              <p:cNvPr id="78" name="Rectangle 77">
                <a:extLst>
                  <a:ext uri="{FF2B5EF4-FFF2-40B4-BE49-F238E27FC236}">
                    <a16:creationId xmlns:a16="http://schemas.microsoft.com/office/drawing/2014/main" id="{1A9DB144-BE10-34F6-E349-FE6833E078A0}"/>
                  </a:ext>
                </a:extLst>
              </p:cNvPr>
              <p:cNvSpPr/>
              <p:nvPr/>
            </p:nvSpPr>
            <p:spPr>
              <a:xfrm>
                <a:off x="382367" y="5381335"/>
                <a:ext cx="186462" cy="139137"/>
              </a:xfrm>
              <a:prstGeom prst="rect">
                <a:avLst/>
              </a:prstGeom>
              <a:solidFill>
                <a:srgbClr val="E7F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0" name="TextBox 59">
            <a:extLst>
              <a:ext uri="{FF2B5EF4-FFF2-40B4-BE49-F238E27FC236}">
                <a16:creationId xmlns:a16="http://schemas.microsoft.com/office/drawing/2014/main" id="{32AE7C06-0452-DB0E-274B-66D09686C3A2}"/>
              </a:ext>
            </a:extLst>
          </p:cNvPr>
          <p:cNvSpPr txBox="1"/>
          <p:nvPr/>
        </p:nvSpPr>
        <p:spPr>
          <a:xfrm>
            <a:off x="34492" y="747482"/>
            <a:ext cx="7490691" cy="1107996"/>
          </a:xfrm>
          <a:prstGeom prst="rect">
            <a:avLst/>
          </a:prstGeom>
          <a:noFill/>
        </p:spPr>
        <p:txBody>
          <a:bodyPr wrap="square" rtlCol="0">
            <a:spAutoFit/>
          </a:bodyPr>
          <a:lstStyle/>
          <a:p>
            <a:pPr algn="ctr"/>
            <a:r>
              <a:rPr lang="en-GB" sz="3100" b="1" dirty="0">
                <a:solidFill>
                  <a:schemeClr val="accent1"/>
                </a:solidFill>
                <a:latin typeface="+mj-lt"/>
              </a:rPr>
              <a:t>Exciting Opportunity!</a:t>
            </a:r>
          </a:p>
          <a:p>
            <a:pPr algn="ctr"/>
            <a:endParaRPr lang="en-GB" sz="400" b="1" dirty="0">
              <a:solidFill>
                <a:schemeClr val="accent1"/>
              </a:solidFill>
              <a:latin typeface="+mj-lt"/>
            </a:endParaRPr>
          </a:p>
          <a:p>
            <a:pPr algn="ctr"/>
            <a:r>
              <a:rPr lang="en-GB" sz="3100" b="1" dirty="0">
                <a:solidFill>
                  <a:schemeClr val="accent1"/>
                </a:solidFill>
                <a:latin typeface="+mj-lt"/>
              </a:rPr>
              <a:t>Join our CAMHS Young People Group</a:t>
            </a:r>
          </a:p>
        </p:txBody>
      </p:sp>
      <p:sp>
        <p:nvSpPr>
          <p:cNvPr id="27" name="TextBox 26">
            <a:extLst>
              <a:ext uri="{FF2B5EF4-FFF2-40B4-BE49-F238E27FC236}">
                <a16:creationId xmlns:a16="http://schemas.microsoft.com/office/drawing/2014/main" id="{3743295A-EEA1-FC95-EFCC-4C4E47CF487A}"/>
              </a:ext>
            </a:extLst>
          </p:cNvPr>
          <p:cNvSpPr txBox="1"/>
          <p:nvPr/>
        </p:nvSpPr>
        <p:spPr>
          <a:xfrm>
            <a:off x="375803" y="7505031"/>
            <a:ext cx="6867422" cy="1792798"/>
          </a:xfrm>
          <a:prstGeom prst="rect">
            <a:avLst/>
          </a:prstGeom>
          <a:noFill/>
        </p:spPr>
        <p:txBody>
          <a:bodyPr wrap="square">
            <a:spAutoFit/>
          </a:bodyPr>
          <a:lstStyle/>
          <a:p>
            <a:r>
              <a:rPr lang="en-GB" sz="2000" dirty="0"/>
              <a:t>The group is a space where you </a:t>
            </a:r>
            <a:r>
              <a:rPr lang="en-GB" sz="2000" dirty="0">
                <a:ea typeface="Calibri" panose="020F0502020204030204" pitchFamily="34" charset="0"/>
              </a:rPr>
              <a:t>can help shape and improve Berkshire CAMH services, by:</a:t>
            </a:r>
            <a:endParaRPr lang="en-GB" sz="2000" dirty="0"/>
          </a:p>
          <a:p>
            <a:endParaRPr lang="en-GB" sz="1100" dirty="0">
              <a:latin typeface="+mj-lt"/>
              <a:ea typeface="Calibri" panose="020F0502020204030204" pitchFamily="34" charset="0"/>
            </a:endParaRPr>
          </a:p>
          <a:p>
            <a:pPr marL="342900" indent="-342900">
              <a:buFont typeface="Arial" panose="020B0604020202020204" pitchFamily="34" charset="0"/>
              <a:buChar char="•"/>
            </a:pPr>
            <a:r>
              <a:rPr lang="en-GB" sz="2000" dirty="0">
                <a:latin typeface="+mj-lt"/>
                <a:ea typeface="Calibri" panose="020F0502020204030204" pitchFamily="34" charset="0"/>
              </a:rPr>
              <a:t>Sharing your views, ideas and opinions</a:t>
            </a:r>
          </a:p>
          <a:p>
            <a:pPr marL="342900" indent="-342900">
              <a:buFont typeface="Arial" panose="020B0604020202020204" pitchFamily="34" charset="0"/>
              <a:buChar char="•"/>
            </a:pPr>
            <a:r>
              <a:rPr lang="en-GB" sz="2000" dirty="0">
                <a:latin typeface="+mj-lt"/>
                <a:ea typeface="Calibri" panose="020F0502020204030204" pitchFamily="34" charset="0"/>
              </a:rPr>
              <a:t>Giving feedback</a:t>
            </a:r>
          </a:p>
          <a:p>
            <a:pPr marL="342900" indent="-342900">
              <a:buFont typeface="Arial" panose="020B0604020202020204" pitchFamily="34" charset="0"/>
              <a:buChar char="•"/>
            </a:pPr>
            <a:r>
              <a:rPr lang="en-GB" sz="2000" dirty="0">
                <a:latin typeface="+mj-lt"/>
                <a:ea typeface="Calibri" panose="020F0502020204030204" pitchFamily="34" charset="0"/>
              </a:rPr>
              <a:t>Working alongside our team</a:t>
            </a:r>
          </a:p>
        </p:txBody>
      </p:sp>
      <p:sp>
        <p:nvSpPr>
          <p:cNvPr id="29" name="TextBox 28">
            <a:extLst>
              <a:ext uri="{FF2B5EF4-FFF2-40B4-BE49-F238E27FC236}">
                <a16:creationId xmlns:a16="http://schemas.microsoft.com/office/drawing/2014/main" id="{23B4BC82-E840-1CF7-4E3A-305A2FD942CE}"/>
              </a:ext>
            </a:extLst>
          </p:cNvPr>
          <p:cNvSpPr txBox="1"/>
          <p:nvPr/>
        </p:nvSpPr>
        <p:spPr>
          <a:xfrm>
            <a:off x="375803" y="2347127"/>
            <a:ext cx="5018480" cy="1638910"/>
          </a:xfrm>
          <a:prstGeom prst="rect">
            <a:avLst/>
          </a:prstGeom>
          <a:noFill/>
        </p:spPr>
        <p:txBody>
          <a:bodyPr wrap="square">
            <a:spAutoFit/>
          </a:bodyPr>
          <a:lstStyle/>
          <a:p>
            <a:pPr algn="just"/>
            <a:r>
              <a:rPr lang="en-GB" sz="1800" dirty="0">
                <a:latin typeface="+mj-lt"/>
                <a:ea typeface="Calibri" panose="020F0502020204030204" pitchFamily="34" charset="0"/>
              </a:rPr>
              <a:t>At CAMHS, we value the voices &amp; experiences of the young people who use our services. That’s why we’ve created this exciting group! </a:t>
            </a:r>
          </a:p>
          <a:p>
            <a:pPr algn="just"/>
            <a:endParaRPr lang="en-GB" sz="1050" i="1" dirty="0">
              <a:latin typeface="+mj-lt"/>
              <a:ea typeface="Calibri" panose="020F0502020204030204" pitchFamily="34" charset="0"/>
            </a:endParaRPr>
          </a:p>
          <a:p>
            <a:pPr algn="just"/>
            <a:r>
              <a:rPr lang="en-GB" sz="1800" b="1" i="1" dirty="0">
                <a:latin typeface="+mj-lt"/>
                <a:ea typeface="Calibri" panose="020F0502020204030204" pitchFamily="34" charset="0"/>
              </a:rPr>
              <a:t>Register and join us for our first meeting by scanning the QR code </a:t>
            </a:r>
            <a:endParaRPr lang="en-GB" b="1" i="1" dirty="0"/>
          </a:p>
        </p:txBody>
      </p:sp>
      <p:sp>
        <p:nvSpPr>
          <p:cNvPr id="63" name="object 12">
            <a:extLst>
              <a:ext uri="{FF2B5EF4-FFF2-40B4-BE49-F238E27FC236}">
                <a16:creationId xmlns:a16="http://schemas.microsoft.com/office/drawing/2014/main" id="{2DCFF2A3-A359-1D82-BE3A-9D61EE691F1D}"/>
              </a:ext>
            </a:extLst>
          </p:cNvPr>
          <p:cNvSpPr/>
          <p:nvPr/>
        </p:nvSpPr>
        <p:spPr>
          <a:xfrm>
            <a:off x="276131" y="1889633"/>
            <a:ext cx="6967094" cy="100470"/>
          </a:xfrm>
          <a:custGeom>
            <a:avLst/>
            <a:gdLst/>
            <a:ahLst/>
            <a:cxnLst/>
            <a:rect l="l" t="t" r="r" b="b"/>
            <a:pathLst>
              <a:path w="2943225" h="55880">
                <a:moveTo>
                  <a:pt x="7061" y="21183"/>
                </a:moveTo>
                <a:lnTo>
                  <a:pt x="3543" y="20002"/>
                </a:lnTo>
                <a:lnTo>
                  <a:pt x="1473" y="21145"/>
                </a:lnTo>
                <a:lnTo>
                  <a:pt x="0" y="22631"/>
                </a:lnTo>
                <a:lnTo>
                  <a:pt x="5016" y="23291"/>
                </a:lnTo>
                <a:lnTo>
                  <a:pt x="4318" y="22910"/>
                </a:lnTo>
                <a:lnTo>
                  <a:pt x="3213" y="22021"/>
                </a:lnTo>
                <a:lnTo>
                  <a:pt x="7061" y="21183"/>
                </a:lnTo>
                <a:close/>
              </a:path>
              <a:path w="2943225" h="55880">
                <a:moveTo>
                  <a:pt x="29921" y="23990"/>
                </a:moveTo>
                <a:lnTo>
                  <a:pt x="22364" y="22860"/>
                </a:lnTo>
                <a:lnTo>
                  <a:pt x="20053" y="20777"/>
                </a:lnTo>
                <a:lnTo>
                  <a:pt x="19253" y="22631"/>
                </a:lnTo>
                <a:lnTo>
                  <a:pt x="23152" y="24828"/>
                </a:lnTo>
                <a:lnTo>
                  <a:pt x="23901" y="26784"/>
                </a:lnTo>
                <a:lnTo>
                  <a:pt x="29921" y="23990"/>
                </a:lnTo>
                <a:close/>
              </a:path>
              <a:path w="2943225" h="55880">
                <a:moveTo>
                  <a:pt x="34823" y="27813"/>
                </a:moveTo>
                <a:lnTo>
                  <a:pt x="33286" y="27432"/>
                </a:lnTo>
                <a:lnTo>
                  <a:pt x="29108" y="29718"/>
                </a:lnTo>
                <a:lnTo>
                  <a:pt x="34823" y="27813"/>
                </a:lnTo>
                <a:close/>
              </a:path>
              <a:path w="2943225" h="55880">
                <a:moveTo>
                  <a:pt x="60325" y="22352"/>
                </a:moveTo>
                <a:lnTo>
                  <a:pt x="58928" y="21844"/>
                </a:lnTo>
                <a:lnTo>
                  <a:pt x="58394" y="23114"/>
                </a:lnTo>
                <a:lnTo>
                  <a:pt x="60325" y="22352"/>
                </a:lnTo>
                <a:close/>
              </a:path>
              <a:path w="2943225" h="55880">
                <a:moveTo>
                  <a:pt x="125730" y="19304"/>
                </a:moveTo>
                <a:lnTo>
                  <a:pt x="117119" y="19685"/>
                </a:lnTo>
                <a:lnTo>
                  <a:pt x="108915" y="21082"/>
                </a:lnTo>
                <a:lnTo>
                  <a:pt x="101549" y="22098"/>
                </a:lnTo>
                <a:lnTo>
                  <a:pt x="95440" y="20828"/>
                </a:lnTo>
                <a:lnTo>
                  <a:pt x="85458" y="19812"/>
                </a:lnTo>
                <a:lnTo>
                  <a:pt x="77749" y="20828"/>
                </a:lnTo>
                <a:lnTo>
                  <a:pt x="77343" y="23050"/>
                </a:lnTo>
                <a:lnTo>
                  <a:pt x="75565" y="22860"/>
                </a:lnTo>
                <a:lnTo>
                  <a:pt x="70739" y="22352"/>
                </a:lnTo>
                <a:lnTo>
                  <a:pt x="76200" y="20828"/>
                </a:lnTo>
                <a:lnTo>
                  <a:pt x="68122" y="20828"/>
                </a:lnTo>
                <a:lnTo>
                  <a:pt x="63233" y="21209"/>
                </a:lnTo>
                <a:lnTo>
                  <a:pt x="60325" y="22352"/>
                </a:lnTo>
                <a:lnTo>
                  <a:pt x="62433" y="23114"/>
                </a:lnTo>
                <a:lnTo>
                  <a:pt x="64897" y="22860"/>
                </a:lnTo>
                <a:lnTo>
                  <a:pt x="61531" y="25400"/>
                </a:lnTo>
                <a:lnTo>
                  <a:pt x="115608" y="25400"/>
                </a:lnTo>
                <a:lnTo>
                  <a:pt x="117779" y="24384"/>
                </a:lnTo>
                <a:lnTo>
                  <a:pt x="121056" y="22860"/>
                </a:lnTo>
                <a:lnTo>
                  <a:pt x="122059" y="22098"/>
                </a:lnTo>
                <a:lnTo>
                  <a:pt x="125730" y="19304"/>
                </a:lnTo>
                <a:close/>
              </a:path>
              <a:path w="2943225" h="55880">
                <a:moveTo>
                  <a:pt x="225336" y="43395"/>
                </a:moveTo>
                <a:lnTo>
                  <a:pt x="222072" y="41579"/>
                </a:lnTo>
                <a:lnTo>
                  <a:pt x="221818" y="42202"/>
                </a:lnTo>
                <a:lnTo>
                  <a:pt x="220662" y="43078"/>
                </a:lnTo>
                <a:lnTo>
                  <a:pt x="221056" y="44056"/>
                </a:lnTo>
                <a:lnTo>
                  <a:pt x="218528" y="44221"/>
                </a:lnTo>
                <a:lnTo>
                  <a:pt x="220510" y="45300"/>
                </a:lnTo>
                <a:lnTo>
                  <a:pt x="222846" y="43548"/>
                </a:lnTo>
                <a:lnTo>
                  <a:pt x="225336" y="43395"/>
                </a:lnTo>
                <a:close/>
              </a:path>
              <a:path w="2943225" h="55880">
                <a:moveTo>
                  <a:pt x="231013" y="44196"/>
                </a:moveTo>
                <a:lnTo>
                  <a:pt x="230949" y="43434"/>
                </a:lnTo>
                <a:lnTo>
                  <a:pt x="230543" y="42545"/>
                </a:lnTo>
                <a:lnTo>
                  <a:pt x="224650" y="46863"/>
                </a:lnTo>
                <a:lnTo>
                  <a:pt x="230797" y="45212"/>
                </a:lnTo>
                <a:lnTo>
                  <a:pt x="231013" y="44196"/>
                </a:lnTo>
                <a:close/>
              </a:path>
              <a:path w="2943225" h="55880">
                <a:moveTo>
                  <a:pt x="273405" y="43446"/>
                </a:moveTo>
                <a:lnTo>
                  <a:pt x="255079" y="46990"/>
                </a:lnTo>
                <a:lnTo>
                  <a:pt x="261594" y="46774"/>
                </a:lnTo>
                <a:lnTo>
                  <a:pt x="272630" y="45300"/>
                </a:lnTo>
                <a:lnTo>
                  <a:pt x="273405" y="43446"/>
                </a:lnTo>
                <a:close/>
              </a:path>
              <a:path w="2943225" h="55880">
                <a:moveTo>
                  <a:pt x="327736" y="42049"/>
                </a:moveTo>
                <a:lnTo>
                  <a:pt x="318389" y="42164"/>
                </a:lnTo>
                <a:lnTo>
                  <a:pt x="318770" y="44323"/>
                </a:lnTo>
                <a:lnTo>
                  <a:pt x="312699" y="46736"/>
                </a:lnTo>
                <a:lnTo>
                  <a:pt x="303822" y="47752"/>
                </a:lnTo>
                <a:lnTo>
                  <a:pt x="295008" y="47498"/>
                </a:lnTo>
                <a:lnTo>
                  <a:pt x="289153" y="46101"/>
                </a:lnTo>
                <a:lnTo>
                  <a:pt x="286156" y="48133"/>
                </a:lnTo>
                <a:lnTo>
                  <a:pt x="289102" y="48641"/>
                </a:lnTo>
                <a:lnTo>
                  <a:pt x="293547" y="49022"/>
                </a:lnTo>
                <a:lnTo>
                  <a:pt x="295097" y="50927"/>
                </a:lnTo>
                <a:lnTo>
                  <a:pt x="301142" y="50419"/>
                </a:lnTo>
                <a:lnTo>
                  <a:pt x="306755" y="49403"/>
                </a:lnTo>
                <a:lnTo>
                  <a:pt x="313296" y="48387"/>
                </a:lnTo>
                <a:lnTo>
                  <a:pt x="322135" y="47752"/>
                </a:lnTo>
                <a:lnTo>
                  <a:pt x="322300" y="45466"/>
                </a:lnTo>
                <a:lnTo>
                  <a:pt x="317601" y="45212"/>
                </a:lnTo>
                <a:lnTo>
                  <a:pt x="323989" y="43434"/>
                </a:lnTo>
                <a:lnTo>
                  <a:pt x="327736" y="42049"/>
                </a:lnTo>
                <a:close/>
              </a:path>
              <a:path w="2943225" h="55880">
                <a:moveTo>
                  <a:pt x="330479" y="41033"/>
                </a:moveTo>
                <a:lnTo>
                  <a:pt x="327736" y="42049"/>
                </a:lnTo>
                <a:lnTo>
                  <a:pt x="328549" y="42037"/>
                </a:lnTo>
                <a:lnTo>
                  <a:pt x="330479" y="41033"/>
                </a:lnTo>
                <a:close/>
              </a:path>
              <a:path w="2943225" h="55880">
                <a:moveTo>
                  <a:pt x="330847" y="47904"/>
                </a:moveTo>
                <a:lnTo>
                  <a:pt x="328879" y="46824"/>
                </a:lnTo>
                <a:lnTo>
                  <a:pt x="324878" y="46863"/>
                </a:lnTo>
                <a:lnTo>
                  <a:pt x="323545" y="49974"/>
                </a:lnTo>
                <a:lnTo>
                  <a:pt x="330847" y="47904"/>
                </a:lnTo>
                <a:close/>
              </a:path>
              <a:path w="2943225" h="55880">
                <a:moveTo>
                  <a:pt x="332803" y="48971"/>
                </a:moveTo>
                <a:lnTo>
                  <a:pt x="332651" y="47383"/>
                </a:lnTo>
                <a:lnTo>
                  <a:pt x="330847" y="47904"/>
                </a:lnTo>
                <a:lnTo>
                  <a:pt x="332803" y="48971"/>
                </a:lnTo>
                <a:close/>
              </a:path>
              <a:path w="2943225" h="55880">
                <a:moveTo>
                  <a:pt x="401447" y="49784"/>
                </a:moveTo>
                <a:lnTo>
                  <a:pt x="395465" y="49377"/>
                </a:lnTo>
                <a:lnTo>
                  <a:pt x="392874" y="50876"/>
                </a:lnTo>
                <a:lnTo>
                  <a:pt x="393052" y="51231"/>
                </a:lnTo>
                <a:lnTo>
                  <a:pt x="401447" y="49784"/>
                </a:lnTo>
                <a:close/>
              </a:path>
              <a:path w="2943225" h="55880">
                <a:moveTo>
                  <a:pt x="489267" y="50546"/>
                </a:moveTo>
                <a:lnTo>
                  <a:pt x="483298" y="53340"/>
                </a:lnTo>
                <a:lnTo>
                  <a:pt x="488848" y="51092"/>
                </a:lnTo>
                <a:lnTo>
                  <a:pt x="489267" y="50546"/>
                </a:lnTo>
                <a:close/>
              </a:path>
              <a:path w="2943225" h="55880">
                <a:moveTo>
                  <a:pt x="521398" y="52451"/>
                </a:moveTo>
                <a:lnTo>
                  <a:pt x="520814" y="51689"/>
                </a:lnTo>
                <a:lnTo>
                  <a:pt x="519315" y="53594"/>
                </a:lnTo>
                <a:lnTo>
                  <a:pt x="521398" y="52451"/>
                </a:lnTo>
                <a:close/>
              </a:path>
              <a:path w="2943225" h="55880">
                <a:moveTo>
                  <a:pt x="537425" y="50228"/>
                </a:moveTo>
                <a:lnTo>
                  <a:pt x="533247" y="49149"/>
                </a:lnTo>
                <a:lnTo>
                  <a:pt x="530085" y="46863"/>
                </a:lnTo>
                <a:lnTo>
                  <a:pt x="510070" y="46875"/>
                </a:lnTo>
                <a:lnTo>
                  <a:pt x="501904" y="49276"/>
                </a:lnTo>
                <a:lnTo>
                  <a:pt x="506984" y="49784"/>
                </a:lnTo>
                <a:lnTo>
                  <a:pt x="508927" y="52197"/>
                </a:lnTo>
                <a:lnTo>
                  <a:pt x="510044" y="53467"/>
                </a:lnTo>
                <a:lnTo>
                  <a:pt x="515289" y="53594"/>
                </a:lnTo>
                <a:lnTo>
                  <a:pt x="518147" y="50673"/>
                </a:lnTo>
                <a:lnTo>
                  <a:pt x="520319" y="51054"/>
                </a:lnTo>
                <a:lnTo>
                  <a:pt x="520814" y="51689"/>
                </a:lnTo>
                <a:lnTo>
                  <a:pt x="521017" y="51435"/>
                </a:lnTo>
                <a:lnTo>
                  <a:pt x="527291" y="51816"/>
                </a:lnTo>
                <a:lnTo>
                  <a:pt x="528650" y="51435"/>
                </a:lnTo>
                <a:lnTo>
                  <a:pt x="530009" y="51054"/>
                </a:lnTo>
                <a:lnTo>
                  <a:pt x="530758" y="53086"/>
                </a:lnTo>
                <a:lnTo>
                  <a:pt x="535343" y="51816"/>
                </a:lnTo>
                <a:lnTo>
                  <a:pt x="536333" y="51054"/>
                </a:lnTo>
                <a:lnTo>
                  <a:pt x="536829" y="50673"/>
                </a:lnTo>
                <a:lnTo>
                  <a:pt x="537425" y="50228"/>
                </a:lnTo>
                <a:close/>
              </a:path>
              <a:path w="2943225" h="55880">
                <a:moveTo>
                  <a:pt x="541972" y="47942"/>
                </a:moveTo>
                <a:lnTo>
                  <a:pt x="541159" y="47371"/>
                </a:lnTo>
                <a:lnTo>
                  <a:pt x="537425" y="50228"/>
                </a:lnTo>
                <a:lnTo>
                  <a:pt x="541159" y="51181"/>
                </a:lnTo>
                <a:lnTo>
                  <a:pt x="541972" y="47942"/>
                </a:lnTo>
                <a:close/>
              </a:path>
              <a:path w="2943225" h="55880">
                <a:moveTo>
                  <a:pt x="542671" y="47104"/>
                </a:moveTo>
                <a:lnTo>
                  <a:pt x="542569" y="46736"/>
                </a:lnTo>
                <a:lnTo>
                  <a:pt x="542340" y="46482"/>
                </a:lnTo>
                <a:lnTo>
                  <a:pt x="542175" y="47104"/>
                </a:lnTo>
                <a:lnTo>
                  <a:pt x="542061" y="48006"/>
                </a:lnTo>
                <a:lnTo>
                  <a:pt x="542544" y="48348"/>
                </a:lnTo>
                <a:lnTo>
                  <a:pt x="542671" y="47104"/>
                </a:lnTo>
                <a:close/>
              </a:path>
              <a:path w="2943225" h="55880">
                <a:moveTo>
                  <a:pt x="587400" y="47104"/>
                </a:moveTo>
                <a:lnTo>
                  <a:pt x="583666" y="47371"/>
                </a:lnTo>
                <a:lnTo>
                  <a:pt x="585114" y="48539"/>
                </a:lnTo>
                <a:lnTo>
                  <a:pt x="587400" y="47104"/>
                </a:lnTo>
                <a:close/>
              </a:path>
              <a:path w="2943225" h="55880">
                <a:moveTo>
                  <a:pt x="589648" y="52197"/>
                </a:moveTo>
                <a:lnTo>
                  <a:pt x="585114" y="48539"/>
                </a:lnTo>
                <a:lnTo>
                  <a:pt x="584949" y="48641"/>
                </a:lnTo>
                <a:lnTo>
                  <a:pt x="584860" y="49377"/>
                </a:lnTo>
                <a:lnTo>
                  <a:pt x="585216" y="51308"/>
                </a:lnTo>
                <a:lnTo>
                  <a:pt x="589648" y="52197"/>
                </a:lnTo>
                <a:close/>
              </a:path>
              <a:path w="2943225" h="55880">
                <a:moveTo>
                  <a:pt x="644321" y="44869"/>
                </a:moveTo>
                <a:lnTo>
                  <a:pt x="633349" y="43688"/>
                </a:lnTo>
                <a:lnTo>
                  <a:pt x="637247" y="45847"/>
                </a:lnTo>
                <a:lnTo>
                  <a:pt x="644321" y="44869"/>
                </a:lnTo>
                <a:close/>
              </a:path>
              <a:path w="2943225" h="55880">
                <a:moveTo>
                  <a:pt x="648677" y="45339"/>
                </a:moveTo>
                <a:lnTo>
                  <a:pt x="646684" y="43116"/>
                </a:lnTo>
                <a:lnTo>
                  <a:pt x="644601" y="44831"/>
                </a:lnTo>
                <a:lnTo>
                  <a:pt x="644321" y="44869"/>
                </a:lnTo>
                <a:lnTo>
                  <a:pt x="648677" y="45339"/>
                </a:lnTo>
                <a:close/>
              </a:path>
              <a:path w="2943225" h="55880">
                <a:moveTo>
                  <a:pt x="676757" y="49034"/>
                </a:moveTo>
                <a:lnTo>
                  <a:pt x="676059" y="48882"/>
                </a:lnTo>
                <a:lnTo>
                  <a:pt x="675728" y="49657"/>
                </a:lnTo>
                <a:lnTo>
                  <a:pt x="676757" y="49034"/>
                </a:lnTo>
                <a:close/>
              </a:path>
              <a:path w="2943225" h="55880">
                <a:moveTo>
                  <a:pt x="912075" y="8636"/>
                </a:moveTo>
                <a:lnTo>
                  <a:pt x="907415" y="8255"/>
                </a:lnTo>
                <a:lnTo>
                  <a:pt x="906170" y="8940"/>
                </a:lnTo>
                <a:lnTo>
                  <a:pt x="912075" y="8636"/>
                </a:lnTo>
                <a:close/>
              </a:path>
              <a:path w="2943225" h="55880">
                <a:moveTo>
                  <a:pt x="1137716" y="45593"/>
                </a:moveTo>
                <a:lnTo>
                  <a:pt x="1131227" y="41287"/>
                </a:lnTo>
                <a:lnTo>
                  <a:pt x="1130554" y="41656"/>
                </a:lnTo>
                <a:lnTo>
                  <a:pt x="1130046" y="42926"/>
                </a:lnTo>
                <a:lnTo>
                  <a:pt x="1127302" y="43688"/>
                </a:lnTo>
                <a:lnTo>
                  <a:pt x="1137716" y="45593"/>
                </a:lnTo>
                <a:close/>
              </a:path>
              <a:path w="2943225" h="55880">
                <a:moveTo>
                  <a:pt x="1143025" y="42316"/>
                </a:moveTo>
                <a:lnTo>
                  <a:pt x="1141349" y="40767"/>
                </a:lnTo>
                <a:lnTo>
                  <a:pt x="1139494" y="41287"/>
                </a:lnTo>
                <a:lnTo>
                  <a:pt x="1135380" y="43561"/>
                </a:lnTo>
                <a:lnTo>
                  <a:pt x="1143025" y="42316"/>
                </a:lnTo>
                <a:close/>
              </a:path>
              <a:path w="2943225" h="55880">
                <a:moveTo>
                  <a:pt x="1143939" y="42164"/>
                </a:moveTo>
                <a:lnTo>
                  <a:pt x="1143152" y="42291"/>
                </a:lnTo>
                <a:lnTo>
                  <a:pt x="1143127" y="42418"/>
                </a:lnTo>
                <a:lnTo>
                  <a:pt x="1143685" y="42926"/>
                </a:lnTo>
                <a:lnTo>
                  <a:pt x="1143927" y="42799"/>
                </a:lnTo>
                <a:lnTo>
                  <a:pt x="1143939" y="42164"/>
                </a:lnTo>
                <a:close/>
              </a:path>
              <a:path w="2943225" h="55880">
                <a:moveTo>
                  <a:pt x="1146060" y="41719"/>
                </a:moveTo>
                <a:lnTo>
                  <a:pt x="1144181" y="42672"/>
                </a:lnTo>
                <a:lnTo>
                  <a:pt x="1144079" y="43815"/>
                </a:lnTo>
                <a:lnTo>
                  <a:pt x="1145628" y="43942"/>
                </a:lnTo>
                <a:lnTo>
                  <a:pt x="1146060" y="41719"/>
                </a:lnTo>
                <a:close/>
              </a:path>
              <a:path w="2943225" h="55880">
                <a:moveTo>
                  <a:pt x="1146683" y="41402"/>
                </a:moveTo>
                <a:lnTo>
                  <a:pt x="1146162" y="41236"/>
                </a:lnTo>
                <a:lnTo>
                  <a:pt x="1146060" y="41719"/>
                </a:lnTo>
                <a:lnTo>
                  <a:pt x="1146683" y="41402"/>
                </a:lnTo>
                <a:close/>
              </a:path>
              <a:path w="2943225" h="55880">
                <a:moveTo>
                  <a:pt x="1261592" y="42799"/>
                </a:moveTo>
                <a:lnTo>
                  <a:pt x="1259573" y="42456"/>
                </a:lnTo>
                <a:lnTo>
                  <a:pt x="1261338" y="43434"/>
                </a:lnTo>
                <a:lnTo>
                  <a:pt x="1261592" y="42799"/>
                </a:lnTo>
                <a:close/>
              </a:path>
              <a:path w="2943225" h="55880">
                <a:moveTo>
                  <a:pt x="1264856" y="40767"/>
                </a:moveTo>
                <a:lnTo>
                  <a:pt x="1263154" y="39116"/>
                </a:lnTo>
                <a:lnTo>
                  <a:pt x="1262405" y="40894"/>
                </a:lnTo>
                <a:lnTo>
                  <a:pt x="1264856" y="40767"/>
                </a:lnTo>
                <a:close/>
              </a:path>
              <a:path w="2943225" h="55880">
                <a:moveTo>
                  <a:pt x="1360525" y="42011"/>
                </a:moveTo>
                <a:lnTo>
                  <a:pt x="1356055" y="41084"/>
                </a:lnTo>
                <a:lnTo>
                  <a:pt x="1355280" y="42913"/>
                </a:lnTo>
                <a:lnTo>
                  <a:pt x="1360525" y="42011"/>
                </a:lnTo>
                <a:close/>
              </a:path>
              <a:path w="2943225" h="55880">
                <a:moveTo>
                  <a:pt x="1388884" y="7493"/>
                </a:moveTo>
                <a:lnTo>
                  <a:pt x="1387322" y="7366"/>
                </a:lnTo>
                <a:lnTo>
                  <a:pt x="1385671" y="7823"/>
                </a:lnTo>
                <a:lnTo>
                  <a:pt x="1388884" y="7493"/>
                </a:lnTo>
                <a:close/>
              </a:path>
              <a:path w="2943225" h="55880">
                <a:moveTo>
                  <a:pt x="1453019" y="9715"/>
                </a:moveTo>
                <a:lnTo>
                  <a:pt x="1452943" y="9525"/>
                </a:lnTo>
                <a:lnTo>
                  <a:pt x="1450467" y="9652"/>
                </a:lnTo>
                <a:lnTo>
                  <a:pt x="1453019" y="9715"/>
                </a:lnTo>
                <a:close/>
              </a:path>
              <a:path w="2943225" h="55880">
                <a:moveTo>
                  <a:pt x="1534045" y="43180"/>
                </a:moveTo>
                <a:lnTo>
                  <a:pt x="1532661" y="40932"/>
                </a:lnTo>
                <a:lnTo>
                  <a:pt x="1531581" y="41148"/>
                </a:lnTo>
                <a:lnTo>
                  <a:pt x="1531505" y="41287"/>
                </a:lnTo>
                <a:lnTo>
                  <a:pt x="1534045" y="43180"/>
                </a:lnTo>
                <a:close/>
              </a:path>
              <a:path w="2943225" h="55880">
                <a:moveTo>
                  <a:pt x="1720748" y="41084"/>
                </a:moveTo>
                <a:lnTo>
                  <a:pt x="1718932" y="41275"/>
                </a:lnTo>
                <a:lnTo>
                  <a:pt x="1718729" y="43561"/>
                </a:lnTo>
                <a:lnTo>
                  <a:pt x="1720748" y="41084"/>
                </a:lnTo>
                <a:close/>
              </a:path>
              <a:path w="2943225" h="55880">
                <a:moveTo>
                  <a:pt x="1751876" y="43916"/>
                </a:moveTo>
                <a:lnTo>
                  <a:pt x="1751012" y="43649"/>
                </a:lnTo>
                <a:lnTo>
                  <a:pt x="1751698" y="42367"/>
                </a:lnTo>
                <a:lnTo>
                  <a:pt x="1747151" y="44107"/>
                </a:lnTo>
                <a:lnTo>
                  <a:pt x="1751876" y="43916"/>
                </a:lnTo>
                <a:close/>
              </a:path>
              <a:path w="2943225" h="55880">
                <a:moveTo>
                  <a:pt x="1752600" y="40741"/>
                </a:moveTo>
                <a:lnTo>
                  <a:pt x="1747367" y="41910"/>
                </a:lnTo>
                <a:lnTo>
                  <a:pt x="1752066" y="41706"/>
                </a:lnTo>
                <a:lnTo>
                  <a:pt x="1752600" y="40741"/>
                </a:lnTo>
                <a:close/>
              </a:path>
              <a:path w="2943225" h="55880">
                <a:moveTo>
                  <a:pt x="1753628" y="41643"/>
                </a:moveTo>
                <a:lnTo>
                  <a:pt x="1752066" y="41706"/>
                </a:lnTo>
                <a:lnTo>
                  <a:pt x="1751698" y="42367"/>
                </a:lnTo>
                <a:lnTo>
                  <a:pt x="1753628" y="41643"/>
                </a:lnTo>
                <a:close/>
              </a:path>
              <a:path w="2943225" h="55880">
                <a:moveTo>
                  <a:pt x="1774812" y="36449"/>
                </a:moveTo>
                <a:lnTo>
                  <a:pt x="1773656" y="35814"/>
                </a:lnTo>
                <a:lnTo>
                  <a:pt x="1772881" y="36322"/>
                </a:lnTo>
                <a:lnTo>
                  <a:pt x="1774812" y="36449"/>
                </a:lnTo>
                <a:close/>
              </a:path>
              <a:path w="2943225" h="55880">
                <a:moveTo>
                  <a:pt x="1775206" y="34798"/>
                </a:moveTo>
                <a:lnTo>
                  <a:pt x="1769287" y="33401"/>
                </a:lnTo>
                <a:lnTo>
                  <a:pt x="1773656" y="35814"/>
                </a:lnTo>
                <a:lnTo>
                  <a:pt x="1775206" y="34798"/>
                </a:lnTo>
                <a:close/>
              </a:path>
              <a:path w="2943225" h="55880">
                <a:moveTo>
                  <a:pt x="1955939" y="32651"/>
                </a:moveTo>
                <a:lnTo>
                  <a:pt x="1954898" y="28905"/>
                </a:lnTo>
                <a:lnTo>
                  <a:pt x="1954364" y="32702"/>
                </a:lnTo>
                <a:lnTo>
                  <a:pt x="1955939" y="32651"/>
                </a:lnTo>
                <a:close/>
              </a:path>
              <a:path w="2943225" h="55880">
                <a:moveTo>
                  <a:pt x="2130234" y="30226"/>
                </a:moveTo>
                <a:lnTo>
                  <a:pt x="2129548" y="29933"/>
                </a:lnTo>
                <a:lnTo>
                  <a:pt x="2128697" y="30353"/>
                </a:lnTo>
                <a:lnTo>
                  <a:pt x="2130234" y="30226"/>
                </a:lnTo>
                <a:close/>
              </a:path>
              <a:path w="2943225" h="55880">
                <a:moveTo>
                  <a:pt x="2179650" y="1524"/>
                </a:moveTo>
                <a:lnTo>
                  <a:pt x="2143925" y="1270"/>
                </a:lnTo>
                <a:lnTo>
                  <a:pt x="2037372" y="1524"/>
                </a:lnTo>
                <a:lnTo>
                  <a:pt x="2179650" y="1524"/>
                </a:lnTo>
                <a:close/>
              </a:path>
              <a:path w="2943225" h="55880">
                <a:moveTo>
                  <a:pt x="2297036" y="31381"/>
                </a:moveTo>
                <a:lnTo>
                  <a:pt x="2292794" y="29845"/>
                </a:lnTo>
                <a:lnTo>
                  <a:pt x="2293137" y="33909"/>
                </a:lnTo>
                <a:lnTo>
                  <a:pt x="2293061" y="32258"/>
                </a:lnTo>
                <a:lnTo>
                  <a:pt x="2297036" y="31381"/>
                </a:lnTo>
                <a:close/>
              </a:path>
              <a:path w="2943225" h="55880">
                <a:moveTo>
                  <a:pt x="2943009" y="10160"/>
                </a:moveTo>
                <a:lnTo>
                  <a:pt x="2894673" y="11557"/>
                </a:lnTo>
                <a:lnTo>
                  <a:pt x="2847835" y="10541"/>
                </a:lnTo>
                <a:lnTo>
                  <a:pt x="2801201" y="7874"/>
                </a:lnTo>
                <a:lnTo>
                  <a:pt x="2798114" y="7620"/>
                </a:lnTo>
                <a:lnTo>
                  <a:pt x="2793492" y="7239"/>
                </a:lnTo>
                <a:lnTo>
                  <a:pt x="2787332" y="6731"/>
                </a:lnTo>
                <a:lnTo>
                  <a:pt x="2771927" y="5461"/>
                </a:lnTo>
                <a:lnTo>
                  <a:pt x="2753449" y="3937"/>
                </a:lnTo>
                <a:lnTo>
                  <a:pt x="2717381" y="5334"/>
                </a:lnTo>
                <a:lnTo>
                  <a:pt x="2699131" y="5461"/>
                </a:lnTo>
                <a:lnTo>
                  <a:pt x="2688132" y="4953"/>
                </a:lnTo>
                <a:lnTo>
                  <a:pt x="2682633" y="4699"/>
                </a:lnTo>
                <a:lnTo>
                  <a:pt x="2631592" y="4318"/>
                </a:lnTo>
                <a:lnTo>
                  <a:pt x="2529065" y="1016"/>
                </a:lnTo>
                <a:lnTo>
                  <a:pt x="2477465" y="0"/>
                </a:lnTo>
                <a:lnTo>
                  <a:pt x="2425573" y="889"/>
                </a:lnTo>
                <a:lnTo>
                  <a:pt x="2430157" y="2286"/>
                </a:lnTo>
                <a:lnTo>
                  <a:pt x="2425319" y="4318"/>
                </a:lnTo>
                <a:lnTo>
                  <a:pt x="2420886" y="4953"/>
                </a:lnTo>
                <a:lnTo>
                  <a:pt x="2419781" y="3810"/>
                </a:lnTo>
                <a:lnTo>
                  <a:pt x="2412987" y="6477"/>
                </a:lnTo>
                <a:lnTo>
                  <a:pt x="2406497" y="6731"/>
                </a:lnTo>
                <a:lnTo>
                  <a:pt x="2409037" y="3556"/>
                </a:lnTo>
                <a:lnTo>
                  <a:pt x="2409240" y="3302"/>
                </a:lnTo>
                <a:lnTo>
                  <a:pt x="2414701" y="2921"/>
                </a:lnTo>
                <a:lnTo>
                  <a:pt x="2389378" y="3048"/>
                </a:lnTo>
                <a:lnTo>
                  <a:pt x="2364829" y="3429"/>
                </a:lnTo>
                <a:lnTo>
                  <a:pt x="2340457" y="3556"/>
                </a:lnTo>
                <a:lnTo>
                  <a:pt x="2315692" y="3302"/>
                </a:lnTo>
                <a:lnTo>
                  <a:pt x="2313457" y="7239"/>
                </a:lnTo>
                <a:lnTo>
                  <a:pt x="2307856" y="5842"/>
                </a:lnTo>
                <a:lnTo>
                  <a:pt x="2298179" y="3429"/>
                </a:lnTo>
                <a:lnTo>
                  <a:pt x="2297493" y="5867"/>
                </a:lnTo>
                <a:lnTo>
                  <a:pt x="2297430" y="6096"/>
                </a:lnTo>
                <a:lnTo>
                  <a:pt x="2297379" y="6286"/>
                </a:lnTo>
                <a:lnTo>
                  <a:pt x="2297011" y="7620"/>
                </a:lnTo>
                <a:lnTo>
                  <a:pt x="2295969" y="7112"/>
                </a:lnTo>
                <a:lnTo>
                  <a:pt x="2295448" y="6858"/>
                </a:lnTo>
                <a:lnTo>
                  <a:pt x="2296909" y="6731"/>
                </a:lnTo>
                <a:lnTo>
                  <a:pt x="2297303" y="6350"/>
                </a:lnTo>
                <a:lnTo>
                  <a:pt x="2297430" y="6096"/>
                </a:lnTo>
                <a:lnTo>
                  <a:pt x="2297430" y="5880"/>
                </a:lnTo>
                <a:lnTo>
                  <a:pt x="2283764" y="6985"/>
                </a:lnTo>
                <a:lnTo>
                  <a:pt x="2273960" y="7112"/>
                </a:lnTo>
                <a:lnTo>
                  <a:pt x="2264537" y="5842"/>
                </a:lnTo>
                <a:lnTo>
                  <a:pt x="2251633" y="2921"/>
                </a:lnTo>
                <a:lnTo>
                  <a:pt x="2197506" y="1651"/>
                </a:lnTo>
                <a:lnTo>
                  <a:pt x="2037372" y="1524"/>
                </a:lnTo>
                <a:lnTo>
                  <a:pt x="1983917" y="1270"/>
                </a:lnTo>
                <a:lnTo>
                  <a:pt x="1906244" y="2794"/>
                </a:lnTo>
                <a:lnTo>
                  <a:pt x="1906244" y="25400"/>
                </a:lnTo>
                <a:lnTo>
                  <a:pt x="1900504" y="23075"/>
                </a:lnTo>
                <a:lnTo>
                  <a:pt x="1903984" y="22987"/>
                </a:lnTo>
                <a:lnTo>
                  <a:pt x="1906244" y="25400"/>
                </a:lnTo>
                <a:lnTo>
                  <a:pt x="1906244" y="2794"/>
                </a:lnTo>
                <a:lnTo>
                  <a:pt x="1711807" y="6604"/>
                </a:lnTo>
                <a:lnTo>
                  <a:pt x="1700288" y="9906"/>
                </a:lnTo>
                <a:lnTo>
                  <a:pt x="1674291" y="12700"/>
                </a:lnTo>
                <a:lnTo>
                  <a:pt x="1661299" y="15494"/>
                </a:lnTo>
                <a:lnTo>
                  <a:pt x="1661769" y="14605"/>
                </a:lnTo>
                <a:lnTo>
                  <a:pt x="1662379" y="13462"/>
                </a:lnTo>
                <a:lnTo>
                  <a:pt x="1653222" y="14605"/>
                </a:lnTo>
                <a:lnTo>
                  <a:pt x="1645729" y="13970"/>
                </a:lnTo>
                <a:lnTo>
                  <a:pt x="1639557" y="12827"/>
                </a:lnTo>
                <a:lnTo>
                  <a:pt x="1637499" y="12446"/>
                </a:lnTo>
                <a:lnTo>
                  <a:pt x="1626209" y="10668"/>
                </a:lnTo>
                <a:lnTo>
                  <a:pt x="1626019" y="12827"/>
                </a:lnTo>
                <a:lnTo>
                  <a:pt x="1619224" y="11176"/>
                </a:lnTo>
                <a:lnTo>
                  <a:pt x="1621828" y="14859"/>
                </a:lnTo>
                <a:lnTo>
                  <a:pt x="1615516" y="18034"/>
                </a:lnTo>
                <a:lnTo>
                  <a:pt x="1614131" y="15748"/>
                </a:lnTo>
                <a:lnTo>
                  <a:pt x="1613598" y="14859"/>
                </a:lnTo>
                <a:lnTo>
                  <a:pt x="1613065" y="13970"/>
                </a:lnTo>
                <a:lnTo>
                  <a:pt x="1612836" y="13589"/>
                </a:lnTo>
                <a:lnTo>
                  <a:pt x="1611452" y="11303"/>
                </a:lnTo>
                <a:lnTo>
                  <a:pt x="1610461" y="9652"/>
                </a:lnTo>
                <a:lnTo>
                  <a:pt x="1601393" y="11303"/>
                </a:lnTo>
                <a:lnTo>
                  <a:pt x="1601063" y="10160"/>
                </a:lnTo>
                <a:lnTo>
                  <a:pt x="1601597" y="13589"/>
                </a:lnTo>
                <a:lnTo>
                  <a:pt x="1599679" y="12446"/>
                </a:lnTo>
                <a:lnTo>
                  <a:pt x="1594866" y="13208"/>
                </a:lnTo>
                <a:lnTo>
                  <a:pt x="1594866" y="38836"/>
                </a:lnTo>
                <a:lnTo>
                  <a:pt x="1587588" y="39585"/>
                </a:lnTo>
                <a:lnTo>
                  <a:pt x="1585963" y="39751"/>
                </a:lnTo>
                <a:lnTo>
                  <a:pt x="1581823" y="40106"/>
                </a:lnTo>
                <a:lnTo>
                  <a:pt x="1575485" y="40640"/>
                </a:lnTo>
                <a:lnTo>
                  <a:pt x="1574787" y="40119"/>
                </a:lnTo>
                <a:lnTo>
                  <a:pt x="1581886" y="40005"/>
                </a:lnTo>
                <a:lnTo>
                  <a:pt x="1582966" y="40005"/>
                </a:lnTo>
                <a:lnTo>
                  <a:pt x="1585963" y="39751"/>
                </a:lnTo>
                <a:lnTo>
                  <a:pt x="1587195" y="39624"/>
                </a:lnTo>
                <a:lnTo>
                  <a:pt x="1587588" y="39585"/>
                </a:lnTo>
                <a:lnTo>
                  <a:pt x="1592529" y="36957"/>
                </a:lnTo>
                <a:lnTo>
                  <a:pt x="1594866" y="38836"/>
                </a:lnTo>
                <a:lnTo>
                  <a:pt x="1594866" y="13208"/>
                </a:lnTo>
                <a:lnTo>
                  <a:pt x="1590001" y="13970"/>
                </a:lnTo>
                <a:lnTo>
                  <a:pt x="1589379" y="12573"/>
                </a:lnTo>
                <a:lnTo>
                  <a:pt x="1589303" y="12446"/>
                </a:lnTo>
                <a:lnTo>
                  <a:pt x="1587995" y="10414"/>
                </a:lnTo>
                <a:lnTo>
                  <a:pt x="1587588" y="9779"/>
                </a:lnTo>
                <a:lnTo>
                  <a:pt x="1574393" y="6731"/>
                </a:lnTo>
                <a:lnTo>
                  <a:pt x="1511820" y="9652"/>
                </a:lnTo>
                <a:lnTo>
                  <a:pt x="1480820" y="10414"/>
                </a:lnTo>
                <a:lnTo>
                  <a:pt x="1453019" y="9715"/>
                </a:lnTo>
                <a:lnTo>
                  <a:pt x="1454099" y="12446"/>
                </a:lnTo>
                <a:lnTo>
                  <a:pt x="1450073" y="12446"/>
                </a:lnTo>
                <a:lnTo>
                  <a:pt x="1449425" y="12065"/>
                </a:lnTo>
                <a:lnTo>
                  <a:pt x="1446225" y="10160"/>
                </a:lnTo>
                <a:lnTo>
                  <a:pt x="1440992" y="10795"/>
                </a:lnTo>
                <a:lnTo>
                  <a:pt x="1435176" y="12065"/>
                </a:lnTo>
                <a:lnTo>
                  <a:pt x="1433296" y="11938"/>
                </a:lnTo>
                <a:lnTo>
                  <a:pt x="1429550" y="11684"/>
                </a:lnTo>
                <a:lnTo>
                  <a:pt x="1430083" y="10541"/>
                </a:lnTo>
                <a:lnTo>
                  <a:pt x="1433436" y="10160"/>
                </a:lnTo>
                <a:lnTo>
                  <a:pt x="1435290" y="9525"/>
                </a:lnTo>
                <a:lnTo>
                  <a:pt x="1429639" y="9144"/>
                </a:lnTo>
                <a:lnTo>
                  <a:pt x="1422107" y="8636"/>
                </a:lnTo>
                <a:lnTo>
                  <a:pt x="1397241" y="9144"/>
                </a:lnTo>
                <a:lnTo>
                  <a:pt x="1394079" y="8890"/>
                </a:lnTo>
                <a:lnTo>
                  <a:pt x="1384604" y="8128"/>
                </a:lnTo>
                <a:lnTo>
                  <a:pt x="1385671" y="7823"/>
                </a:lnTo>
                <a:lnTo>
                  <a:pt x="1375498" y="8890"/>
                </a:lnTo>
                <a:lnTo>
                  <a:pt x="1372082" y="8763"/>
                </a:lnTo>
                <a:lnTo>
                  <a:pt x="1365237" y="8509"/>
                </a:lnTo>
                <a:lnTo>
                  <a:pt x="1361821" y="8382"/>
                </a:lnTo>
                <a:lnTo>
                  <a:pt x="1349133" y="7493"/>
                </a:lnTo>
                <a:lnTo>
                  <a:pt x="1338707" y="8509"/>
                </a:lnTo>
                <a:lnTo>
                  <a:pt x="1338973" y="8255"/>
                </a:lnTo>
                <a:lnTo>
                  <a:pt x="1340624" y="6731"/>
                </a:lnTo>
                <a:lnTo>
                  <a:pt x="1341323" y="6096"/>
                </a:lnTo>
                <a:lnTo>
                  <a:pt x="1331429" y="6731"/>
                </a:lnTo>
                <a:lnTo>
                  <a:pt x="1327924" y="5588"/>
                </a:lnTo>
                <a:lnTo>
                  <a:pt x="1317713" y="8255"/>
                </a:lnTo>
                <a:lnTo>
                  <a:pt x="1310513" y="7874"/>
                </a:lnTo>
                <a:lnTo>
                  <a:pt x="1305712" y="7620"/>
                </a:lnTo>
                <a:lnTo>
                  <a:pt x="1293139" y="6477"/>
                </a:lnTo>
                <a:lnTo>
                  <a:pt x="1281264" y="7874"/>
                </a:lnTo>
                <a:lnTo>
                  <a:pt x="1281772" y="6604"/>
                </a:lnTo>
                <a:lnTo>
                  <a:pt x="1247876" y="6731"/>
                </a:lnTo>
                <a:lnTo>
                  <a:pt x="1213078" y="6731"/>
                </a:lnTo>
                <a:lnTo>
                  <a:pt x="1177912" y="7112"/>
                </a:lnTo>
                <a:lnTo>
                  <a:pt x="1142936" y="8763"/>
                </a:lnTo>
                <a:lnTo>
                  <a:pt x="1122857" y="8255"/>
                </a:lnTo>
                <a:lnTo>
                  <a:pt x="1101928" y="6731"/>
                </a:lnTo>
                <a:lnTo>
                  <a:pt x="1080503" y="5461"/>
                </a:lnTo>
                <a:lnTo>
                  <a:pt x="1058976" y="6350"/>
                </a:lnTo>
                <a:lnTo>
                  <a:pt x="1053744" y="7239"/>
                </a:lnTo>
                <a:lnTo>
                  <a:pt x="1057897" y="8890"/>
                </a:lnTo>
                <a:lnTo>
                  <a:pt x="1053642" y="9525"/>
                </a:lnTo>
                <a:lnTo>
                  <a:pt x="1046454" y="9271"/>
                </a:lnTo>
                <a:lnTo>
                  <a:pt x="1046911" y="9144"/>
                </a:lnTo>
                <a:lnTo>
                  <a:pt x="1052372" y="7620"/>
                </a:lnTo>
                <a:lnTo>
                  <a:pt x="1053744" y="7239"/>
                </a:lnTo>
                <a:lnTo>
                  <a:pt x="1050925" y="6477"/>
                </a:lnTo>
                <a:lnTo>
                  <a:pt x="1039596" y="7620"/>
                </a:lnTo>
                <a:lnTo>
                  <a:pt x="1027099" y="7239"/>
                </a:lnTo>
                <a:lnTo>
                  <a:pt x="1013929" y="6350"/>
                </a:lnTo>
                <a:lnTo>
                  <a:pt x="1000607" y="5969"/>
                </a:lnTo>
                <a:lnTo>
                  <a:pt x="998524" y="7112"/>
                </a:lnTo>
                <a:lnTo>
                  <a:pt x="993584" y="7366"/>
                </a:lnTo>
                <a:lnTo>
                  <a:pt x="995248" y="9144"/>
                </a:lnTo>
                <a:lnTo>
                  <a:pt x="988910" y="8382"/>
                </a:lnTo>
                <a:lnTo>
                  <a:pt x="979411" y="7239"/>
                </a:lnTo>
                <a:lnTo>
                  <a:pt x="944841" y="8382"/>
                </a:lnTo>
                <a:lnTo>
                  <a:pt x="928712" y="7239"/>
                </a:lnTo>
                <a:lnTo>
                  <a:pt x="929703" y="10287"/>
                </a:lnTo>
                <a:lnTo>
                  <a:pt x="924547" y="11303"/>
                </a:lnTo>
                <a:lnTo>
                  <a:pt x="916749" y="11430"/>
                </a:lnTo>
                <a:lnTo>
                  <a:pt x="909853" y="11938"/>
                </a:lnTo>
                <a:lnTo>
                  <a:pt x="905154" y="11684"/>
                </a:lnTo>
                <a:lnTo>
                  <a:pt x="905332" y="9398"/>
                </a:lnTo>
                <a:lnTo>
                  <a:pt x="906170" y="8940"/>
                </a:lnTo>
                <a:lnTo>
                  <a:pt x="899706" y="9271"/>
                </a:lnTo>
                <a:lnTo>
                  <a:pt x="889368" y="9398"/>
                </a:lnTo>
                <a:lnTo>
                  <a:pt x="878814" y="9144"/>
                </a:lnTo>
                <a:lnTo>
                  <a:pt x="865797" y="8128"/>
                </a:lnTo>
                <a:lnTo>
                  <a:pt x="857504" y="8763"/>
                </a:lnTo>
                <a:lnTo>
                  <a:pt x="855268" y="12065"/>
                </a:lnTo>
                <a:lnTo>
                  <a:pt x="845273" y="11176"/>
                </a:lnTo>
                <a:lnTo>
                  <a:pt x="840854" y="9779"/>
                </a:lnTo>
                <a:lnTo>
                  <a:pt x="839241" y="9271"/>
                </a:lnTo>
                <a:lnTo>
                  <a:pt x="831316" y="9271"/>
                </a:lnTo>
                <a:lnTo>
                  <a:pt x="822706" y="9779"/>
                </a:lnTo>
                <a:lnTo>
                  <a:pt x="814679" y="9398"/>
                </a:lnTo>
                <a:lnTo>
                  <a:pt x="814006" y="11938"/>
                </a:lnTo>
                <a:lnTo>
                  <a:pt x="809383" y="13970"/>
                </a:lnTo>
                <a:lnTo>
                  <a:pt x="802487" y="14859"/>
                </a:lnTo>
                <a:lnTo>
                  <a:pt x="794943" y="14478"/>
                </a:lnTo>
                <a:lnTo>
                  <a:pt x="795667" y="13208"/>
                </a:lnTo>
                <a:lnTo>
                  <a:pt x="797280" y="10414"/>
                </a:lnTo>
                <a:lnTo>
                  <a:pt x="797941" y="9271"/>
                </a:lnTo>
                <a:lnTo>
                  <a:pt x="772401" y="10414"/>
                </a:lnTo>
                <a:lnTo>
                  <a:pt x="743788" y="10033"/>
                </a:lnTo>
                <a:lnTo>
                  <a:pt x="714171" y="10287"/>
                </a:lnTo>
                <a:lnTo>
                  <a:pt x="685622" y="13208"/>
                </a:lnTo>
                <a:lnTo>
                  <a:pt x="682917" y="10160"/>
                </a:lnTo>
                <a:lnTo>
                  <a:pt x="654862" y="11684"/>
                </a:lnTo>
                <a:lnTo>
                  <a:pt x="627062" y="12065"/>
                </a:lnTo>
                <a:lnTo>
                  <a:pt x="599528" y="12954"/>
                </a:lnTo>
                <a:lnTo>
                  <a:pt x="572287" y="15748"/>
                </a:lnTo>
                <a:lnTo>
                  <a:pt x="564045" y="14732"/>
                </a:lnTo>
                <a:lnTo>
                  <a:pt x="554736" y="13843"/>
                </a:lnTo>
                <a:lnTo>
                  <a:pt x="545465" y="13335"/>
                </a:lnTo>
                <a:lnTo>
                  <a:pt x="537324" y="13081"/>
                </a:lnTo>
                <a:lnTo>
                  <a:pt x="528840" y="14732"/>
                </a:lnTo>
                <a:lnTo>
                  <a:pt x="522338" y="15748"/>
                </a:lnTo>
                <a:lnTo>
                  <a:pt x="516623" y="17272"/>
                </a:lnTo>
                <a:lnTo>
                  <a:pt x="510501" y="19558"/>
                </a:lnTo>
                <a:lnTo>
                  <a:pt x="505574" y="19939"/>
                </a:lnTo>
                <a:lnTo>
                  <a:pt x="502729" y="17653"/>
                </a:lnTo>
                <a:lnTo>
                  <a:pt x="502577" y="17526"/>
                </a:lnTo>
                <a:lnTo>
                  <a:pt x="500684" y="16383"/>
                </a:lnTo>
                <a:lnTo>
                  <a:pt x="499148" y="16256"/>
                </a:lnTo>
                <a:lnTo>
                  <a:pt x="488442" y="15367"/>
                </a:lnTo>
                <a:lnTo>
                  <a:pt x="476631" y="14224"/>
                </a:lnTo>
                <a:lnTo>
                  <a:pt x="465429" y="14097"/>
                </a:lnTo>
                <a:lnTo>
                  <a:pt x="455015" y="16256"/>
                </a:lnTo>
                <a:lnTo>
                  <a:pt x="454507" y="13589"/>
                </a:lnTo>
                <a:lnTo>
                  <a:pt x="443712" y="15621"/>
                </a:lnTo>
                <a:lnTo>
                  <a:pt x="431647" y="17145"/>
                </a:lnTo>
                <a:lnTo>
                  <a:pt x="419277" y="17653"/>
                </a:lnTo>
                <a:lnTo>
                  <a:pt x="407543" y="16510"/>
                </a:lnTo>
                <a:lnTo>
                  <a:pt x="402945" y="18034"/>
                </a:lnTo>
                <a:lnTo>
                  <a:pt x="397357" y="19304"/>
                </a:lnTo>
                <a:lnTo>
                  <a:pt x="393801" y="20828"/>
                </a:lnTo>
                <a:lnTo>
                  <a:pt x="395312" y="22733"/>
                </a:lnTo>
                <a:lnTo>
                  <a:pt x="389458" y="23241"/>
                </a:lnTo>
                <a:lnTo>
                  <a:pt x="389509" y="23114"/>
                </a:lnTo>
                <a:lnTo>
                  <a:pt x="389623" y="22860"/>
                </a:lnTo>
                <a:lnTo>
                  <a:pt x="390398" y="21082"/>
                </a:lnTo>
                <a:lnTo>
                  <a:pt x="391553" y="18415"/>
                </a:lnTo>
                <a:lnTo>
                  <a:pt x="385584" y="21082"/>
                </a:lnTo>
                <a:lnTo>
                  <a:pt x="386740" y="20320"/>
                </a:lnTo>
                <a:lnTo>
                  <a:pt x="391185" y="17399"/>
                </a:lnTo>
                <a:lnTo>
                  <a:pt x="367055" y="17145"/>
                </a:lnTo>
                <a:lnTo>
                  <a:pt x="344017" y="17780"/>
                </a:lnTo>
                <a:lnTo>
                  <a:pt x="297713" y="20320"/>
                </a:lnTo>
                <a:lnTo>
                  <a:pt x="291274" y="19050"/>
                </a:lnTo>
                <a:lnTo>
                  <a:pt x="288696" y="18542"/>
                </a:lnTo>
                <a:lnTo>
                  <a:pt x="276606" y="18669"/>
                </a:lnTo>
                <a:lnTo>
                  <a:pt x="262851" y="19050"/>
                </a:lnTo>
                <a:lnTo>
                  <a:pt x="248843" y="18415"/>
                </a:lnTo>
                <a:lnTo>
                  <a:pt x="239649" y="19304"/>
                </a:lnTo>
                <a:lnTo>
                  <a:pt x="229235" y="19431"/>
                </a:lnTo>
                <a:lnTo>
                  <a:pt x="219329" y="20193"/>
                </a:lnTo>
                <a:lnTo>
                  <a:pt x="211670" y="22860"/>
                </a:lnTo>
                <a:lnTo>
                  <a:pt x="211137" y="20320"/>
                </a:lnTo>
                <a:lnTo>
                  <a:pt x="172935" y="19431"/>
                </a:lnTo>
                <a:lnTo>
                  <a:pt x="158889" y="18669"/>
                </a:lnTo>
                <a:lnTo>
                  <a:pt x="147967" y="17907"/>
                </a:lnTo>
                <a:lnTo>
                  <a:pt x="147967" y="21717"/>
                </a:lnTo>
                <a:lnTo>
                  <a:pt x="139369" y="23114"/>
                </a:lnTo>
                <a:lnTo>
                  <a:pt x="138861" y="20447"/>
                </a:lnTo>
                <a:lnTo>
                  <a:pt x="129400" y="22098"/>
                </a:lnTo>
                <a:lnTo>
                  <a:pt x="126885" y="26035"/>
                </a:lnTo>
                <a:lnTo>
                  <a:pt x="123367" y="28702"/>
                </a:lnTo>
                <a:lnTo>
                  <a:pt x="116103" y="26924"/>
                </a:lnTo>
                <a:lnTo>
                  <a:pt x="115277" y="28829"/>
                </a:lnTo>
                <a:lnTo>
                  <a:pt x="108026" y="27051"/>
                </a:lnTo>
                <a:lnTo>
                  <a:pt x="114414" y="25781"/>
                </a:lnTo>
                <a:lnTo>
                  <a:pt x="115062" y="25654"/>
                </a:lnTo>
                <a:lnTo>
                  <a:pt x="115328" y="25527"/>
                </a:lnTo>
                <a:lnTo>
                  <a:pt x="61366" y="25527"/>
                </a:lnTo>
                <a:lnTo>
                  <a:pt x="54267" y="25527"/>
                </a:lnTo>
                <a:lnTo>
                  <a:pt x="55765" y="29210"/>
                </a:lnTo>
                <a:lnTo>
                  <a:pt x="59410" y="28321"/>
                </a:lnTo>
                <a:lnTo>
                  <a:pt x="59651" y="27686"/>
                </a:lnTo>
                <a:lnTo>
                  <a:pt x="64363" y="27940"/>
                </a:lnTo>
                <a:lnTo>
                  <a:pt x="62369" y="30607"/>
                </a:lnTo>
                <a:lnTo>
                  <a:pt x="50063" y="31369"/>
                </a:lnTo>
                <a:lnTo>
                  <a:pt x="48615" y="30226"/>
                </a:lnTo>
                <a:lnTo>
                  <a:pt x="47015" y="28956"/>
                </a:lnTo>
                <a:lnTo>
                  <a:pt x="43434" y="26289"/>
                </a:lnTo>
                <a:lnTo>
                  <a:pt x="55384" y="24511"/>
                </a:lnTo>
                <a:lnTo>
                  <a:pt x="49669" y="22860"/>
                </a:lnTo>
                <a:lnTo>
                  <a:pt x="34823" y="27813"/>
                </a:lnTo>
                <a:lnTo>
                  <a:pt x="40538" y="29210"/>
                </a:lnTo>
                <a:lnTo>
                  <a:pt x="38620" y="31877"/>
                </a:lnTo>
                <a:lnTo>
                  <a:pt x="46520" y="30226"/>
                </a:lnTo>
                <a:lnTo>
                  <a:pt x="46126" y="33020"/>
                </a:lnTo>
                <a:lnTo>
                  <a:pt x="55460" y="32893"/>
                </a:lnTo>
                <a:lnTo>
                  <a:pt x="64071" y="33274"/>
                </a:lnTo>
                <a:lnTo>
                  <a:pt x="72771" y="33528"/>
                </a:lnTo>
                <a:lnTo>
                  <a:pt x="79629" y="32893"/>
                </a:lnTo>
                <a:lnTo>
                  <a:pt x="82372" y="32639"/>
                </a:lnTo>
                <a:lnTo>
                  <a:pt x="80124" y="31369"/>
                </a:lnTo>
                <a:lnTo>
                  <a:pt x="77203" y="29718"/>
                </a:lnTo>
                <a:lnTo>
                  <a:pt x="85229" y="29591"/>
                </a:lnTo>
                <a:lnTo>
                  <a:pt x="89293" y="27686"/>
                </a:lnTo>
                <a:lnTo>
                  <a:pt x="93357" y="25781"/>
                </a:lnTo>
                <a:lnTo>
                  <a:pt x="100736" y="29083"/>
                </a:lnTo>
                <a:lnTo>
                  <a:pt x="97104" y="30099"/>
                </a:lnTo>
                <a:lnTo>
                  <a:pt x="99707" y="31623"/>
                </a:lnTo>
                <a:lnTo>
                  <a:pt x="99796" y="33147"/>
                </a:lnTo>
                <a:lnTo>
                  <a:pt x="101638" y="32639"/>
                </a:lnTo>
                <a:lnTo>
                  <a:pt x="103708" y="31496"/>
                </a:lnTo>
                <a:lnTo>
                  <a:pt x="105943" y="32004"/>
                </a:lnTo>
                <a:lnTo>
                  <a:pt x="102247" y="36830"/>
                </a:lnTo>
                <a:lnTo>
                  <a:pt x="107213" y="33782"/>
                </a:lnTo>
                <a:lnTo>
                  <a:pt x="114960" y="33147"/>
                </a:lnTo>
                <a:lnTo>
                  <a:pt x="122720" y="33528"/>
                </a:lnTo>
                <a:lnTo>
                  <a:pt x="127736" y="33401"/>
                </a:lnTo>
                <a:lnTo>
                  <a:pt x="126580" y="34290"/>
                </a:lnTo>
                <a:lnTo>
                  <a:pt x="131419" y="34798"/>
                </a:lnTo>
                <a:lnTo>
                  <a:pt x="131013" y="33782"/>
                </a:lnTo>
                <a:lnTo>
                  <a:pt x="130733" y="33401"/>
                </a:lnTo>
                <a:lnTo>
                  <a:pt x="130543" y="33147"/>
                </a:lnTo>
                <a:lnTo>
                  <a:pt x="129882" y="32258"/>
                </a:lnTo>
                <a:lnTo>
                  <a:pt x="132549" y="31496"/>
                </a:lnTo>
                <a:lnTo>
                  <a:pt x="139446" y="32385"/>
                </a:lnTo>
                <a:lnTo>
                  <a:pt x="135153" y="36830"/>
                </a:lnTo>
                <a:lnTo>
                  <a:pt x="141490" y="38862"/>
                </a:lnTo>
                <a:lnTo>
                  <a:pt x="151968" y="38227"/>
                </a:lnTo>
                <a:lnTo>
                  <a:pt x="164211" y="37338"/>
                </a:lnTo>
                <a:lnTo>
                  <a:pt x="176733" y="37084"/>
                </a:lnTo>
                <a:lnTo>
                  <a:pt x="188036" y="38735"/>
                </a:lnTo>
                <a:lnTo>
                  <a:pt x="196303" y="37973"/>
                </a:lnTo>
                <a:lnTo>
                  <a:pt x="202819" y="37084"/>
                </a:lnTo>
                <a:lnTo>
                  <a:pt x="204685" y="36830"/>
                </a:lnTo>
                <a:lnTo>
                  <a:pt x="212864" y="35560"/>
                </a:lnTo>
                <a:lnTo>
                  <a:pt x="220535" y="33909"/>
                </a:lnTo>
                <a:lnTo>
                  <a:pt x="224675" y="34671"/>
                </a:lnTo>
                <a:lnTo>
                  <a:pt x="225107" y="36195"/>
                </a:lnTo>
                <a:lnTo>
                  <a:pt x="225564" y="37211"/>
                </a:lnTo>
                <a:lnTo>
                  <a:pt x="229768" y="36703"/>
                </a:lnTo>
                <a:lnTo>
                  <a:pt x="229882" y="39878"/>
                </a:lnTo>
                <a:lnTo>
                  <a:pt x="231216" y="42418"/>
                </a:lnTo>
                <a:lnTo>
                  <a:pt x="231292" y="42926"/>
                </a:lnTo>
                <a:lnTo>
                  <a:pt x="231178" y="43942"/>
                </a:lnTo>
                <a:lnTo>
                  <a:pt x="233870" y="49784"/>
                </a:lnTo>
                <a:lnTo>
                  <a:pt x="239877" y="46990"/>
                </a:lnTo>
                <a:lnTo>
                  <a:pt x="241846" y="48006"/>
                </a:lnTo>
                <a:lnTo>
                  <a:pt x="236969" y="49911"/>
                </a:lnTo>
                <a:lnTo>
                  <a:pt x="241693" y="50292"/>
                </a:lnTo>
                <a:lnTo>
                  <a:pt x="245846" y="48006"/>
                </a:lnTo>
                <a:lnTo>
                  <a:pt x="243992" y="46990"/>
                </a:lnTo>
                <a:lnTo>
                  <a:pt x="239356" y="44450"/>
                </a:lnTo>
                <a:lnTo>
                  <a:pt x="231813" y="43307"/>
                </a:lnTo>
                <a:lnTo>
                  <a:pt x="231952" y="41402"/>
                </a:lnTo>
                <a:lnTo>
                  <a:pt x="237655" y="40894"/>
                </a:lnTo>
                <a:lnTo>
                  <a:pt x="242785" y="40259"/>
                </a:lnTo>
                <a:lnTo>
                  <a:pt x="241312" y="37846"/>
                </a:lnTo>
                <a:lnTo>
                  <a:pt x="252145" y="38481"/>
                </a:lnTo>
                <a:lnTo>
                  <a:pt x="263398" y="38735"/>
                </a:lnTo>
                <a:lnTo>
                  <a:pt x="274789" y="38735"/>
                </a:lnTo>
                <a:lnTo>
                  <a:pt x="286054" y="38354"/>
                </a:lnTo>
                <a:lnTo>
                  <a:pt x="281127" y="38608"/>
                </a:lnTo>
                <a:lnTo>
                  <a:pt x="279806" y="41656"/>
                </a:lnTo>
                <a:lnTo>
                  <a:pt x="283972" y="43180"/>
                </a:lnTo>
                <a:lnTo>
                  <a:pt x="290004" y="41275"/>
                </a:lnTo>
                <a:lnTo>
                  <a:pt x="297535" y="39878"/>
                </a:lnTo>
                <a:lnTo>
                  <a:pt x="306108" y="39116"/>
                </a:lnTo>
                <a:lnTo>
                  <a:pt x="315290" y="39370"/>
                </a:lnTo>
                <a:lnTo>
                  <a:pt x="315264" y="39116"/>
                </a:lnTo>
                <a:lnTo>
                  <a:pt x="315214" y="38354"/>
                </a:lnTo>
                <a:lnTo>
                  <a:pt x="315175" y="37846"/>
                </a:lnTo>
                <a:lnTo>
                  <a:pt x="315099" y="36703"/>
                </a:lnTo>
                <a:lnTo>
                  <a:pt x="315061" y="36195"/>
                </a:lnTo>
                <a:lnTo>
                  <a:pt x="315061" y="36068"/>
                </a:lnTo>
                <a:lnTo>
                  <a:pt x="311010" y="36195"/>
                </a:lnTo>
                <a:lnTo>
                  <a:pt x="311950" y="33909"/>
                </a:lnTo>
                <a:lnTo>
                  <a:pt x="312318" y="33020"/>
                </a:lnTo>
                <a:lnTo>
                  <a:pt x="314159" y="32512"/>
                </a:lnTo>
                <a:lnTo>
                  <a:pt x="316344" y="31496"/>
                </a:lnTo>
                <a:lnTo>
                  <a:pt x="317169" y="31115"/>
                </a:lnTo>
                <a:lnTo>
                  <a:pt x="320268" y="31369"/>
                </a:lnTo>
                <a:lnTo>
                  <a:pt x="321856" y="34290"/>
                </a:lnTo>
                <a:lnTo>
                  <a:pt x="321970" y="35560"/>
                </a:lnTo>
                <a:lnTo>
                  <a:pt x="321525" y="39751"/>
                </a:lnTo>
                <a:lnTo>
                  <a:pt x="332701" y="39878"/>
                </a:lnTo>
                <a:lnTo>
                  <a:pt x="330479" y="41033"/>
                </a:lnTo>
                <a:lnTo>
                  <a:pt x="336346" y="38862"/>
                </a:lnTo>
                <a:lnTo>
                  <a:pt x="339445" y="46609"/>
                </a:lnTo>
                <a:lnTo>
                  <a:pt x="342557" y="46863"/>
                </a:lnTo>
                <a:lnTo>
                  <a:pt x="340753" y="47371"/>
                </a:lnTo>
                <a:lnTo>
                  <a:pt x="338277" y="47498"/>
                </a:lnTo>
                <a:lnTo>
                  <a:pt x="336448" y="48006"/>
                </a:lnTo>
                <a:lnTo>
                  <a:pt x="344627" y="49530"/>
                </a:lnTo>
                <a:lnTo>
                  <a:pt x="347497" y="46482"/>
                </a:lnTo>
                <a:lnTo>
                  <a:pt x="356171" y="46736"/>
                </a:lnTo>
                <a:lnTo>
                  <a:pt x="355015" y="49276"/>
                </a:lnTo>
                <a:lnTo>
                  <a:pt x="354914" y="49403"/>
                </a:lnTo>
                <a:lnTo>
                  <a:pt x="349732" y="49784"/>
                </a:lnTo>
                <a:lnTo>
                  <a:pt x="343471" y="49657"/>
                </a:lnTo>
                <a:lnTo>
                  <a:pt x="339140" y="51054"/>
                </a:lnTo>
                <a:lnTo>
                  <a:pt x="345389" y="55245"/>
                </a:lnTo>
                <a:lnTo>
                  <a:pt x="351802" y="54864"/>
                </a:lnTo>
                <a:lnTo>
                  <a:pt x="353936" y="53340"/>
                </a:lnTo>
                <a:lnTo>
                  <a:pt x="356146" y="51943"/>
                </a:lnTo>
                <a:lnTo>
                  <a:pt x="362800" y="51943"/>
                </a:lnTo>
                <a:lnTo>
                  <a:pt x="361137" y="54102"/>
                </a:lnTo>
                <a:lnTo>
                  <a:pt x="369722" y="52832"/>
                </a:lnTo>
                <a:lnTo>
                  <a:pt x="369773" y="51943"/>
                </a:lnTo>
                <a:lnTo>
                  <a:pt x="369671" y="50228"/>
                </a:lnTo>
                <a:lnTo>
                  <a:pt x="369430" y="49784"/>
                </a:lnTo>
                <a:lnTo>
                  <a:pt x="368287" y="47752"/>
                </a:lnTo>
                <a:lnTo>
                  <a:pt x="368007" y="47244"/>
                </a:lnTo>
                <a:lnTo>
                  <a:pt x="360629" y="47752"/>
                </a:lnTo>
                <a:lnTo>
                  <a:pt x="361696" y="46482"/>
                </a:lnTo>
                <a:lnTo>
                  <a:pt x="365467" y="42037"/>
                </a:lnTo>
                <a:lnTo>
                  <a:pt x="367411" y="46863"/>
                </a:lnTo>
                <a:lnTo>
                  <a:pt x="376174" y="46101"/>
                </a:lnTo>
                <a:lnTo>
                  <a:pt x="379107" y="45847"/>
                </a:lnTo>
                <a:lnTo>
                  <a:pt x="382866" y="42545"/>
                </a:lnTo>
                <a:lnTo>
                  <a:pt x="374154" y="46101"/>
                </a:lnTo>
                <a:lnTo>
                  <a:pt x="373913" y="43053"/>
                </a:lnTo>
                <a:lnTo>
                  <a:pt x="373799" y="42672"/>
                </a:lnTo>
                <a:lnTo>
                  <a:pt x="373545" y="42037"/>
                </a:lnTo>
                <a:lnTo>
                  <a:pt x="372745" y="40005"/>
                </a:lnTo>
                <a:lnTo>
                  <a:pt x="380784" y="39878"/>
                </a:lnTo>
                <a:lnTo>
                  <a:pt x="386651" y="39370"/>
                </a:lnTo>
                <a:lnTo>
                  <a:pt x="396265" y="39370"/>
                </a:lnTo>
                <a:lnTo>
                  <a:pt x="391591" y="42799"/>
                </a:lnTo>
                <a:lnTo>
                  <a:pt x="395465" y="44958"/>
                </a:lnTo>
                <a:lnTo>
                  <a:pt x="393636" y="45466"/>
                </a:lnTo>
                <a:lnTo>
                  <a:pt x="386232" y="45974"/>
                </a:lnTo>
                <a:lnTo>
                  <a:pt x="387032" y="44069"/>
                </a:lnTo>
                <a:lnTo>
                  <a:pt x="382752" y="46583"/>
                </a:lnTo>
                <a:lnTo>
                  <a:pt x="382778" y="46736"/>
                </a:lnTo>
                <a:lnTo>
                  <a:pt x="384136" y="49022"/>
                </a:lnTo>
                <a:lnTo>
                  <a:pt x="386130" y="51054"/>
                </a:lnTo>
                <a:lnTo>
                  <a:pt x="386181" y="51231"/>
                </a:lnTo>
                <a:lnTo>
                  <a:pt x="383984" y="53086"/>
                </a:lnTo>
                <a:lnTo>
                  <a:pt x="395058" y="55372"/>
                </a:lnTo>
                <a:lnTo>
                  <a:pt x="393153" y="51435"/>
                </a:lnTo>
                <a:lnTo>
                  <a:pt x="393052" y="51231"/>
                </a:lnTo>
                <a:lnTo>
                  <a:pt x="391922" y="51435"/>
                </a:lnTo>
                <a:lnTo>
                  <a:pt x="392798" y="50927"/>
                </a:lnTo>
                <a:lnTo>
                  <a:pt x="392722" y="50546"/>
                </a:lnTo>
                <a:lnTo>
                  <a:pt x="392049" y="49149"/>
                </a:lnTo>
                <a:lnTo>
                  <a:pt x="395465" y="49377"/>
                </a:lnTo>
                <a:lnTo>
                  <a:pt x="395859" y="49149"/>
                </a:lnTo>
                <a:lnTo>
                  <a:pt x="399364" y="47117"/>
                </a:lnTo>
                <a:lnTo>
                  <a:pt x="397243" y="45974"/>
                </a:lnTo>
                <a:lnTo>
                  <a:pt x="396773" y="45720"/>
                </a:lnTo>
                <a:lnTo>
                  <a:pt x="405231" y="42926"/>
                </a:lnTo>
                <a:lnTo>
                  <a:pt x="409613" y="45466"/>
                </a:lnTo>
                <a:lnTo>
                  <a:pt x="413880" y="49149"/>
                </a:lnTo>
                <a:lnTo>
                  <a:pt x="421970" y="50546"/>
                </a:lnTo>
                <a:lnTo>
                  <a:pt x="423595" y="46863"/>
                </a:lnTo>
                <a:lnTo>
                  <a:pt x="429475" y="43688"/>
                </a:lnTo>
                <a:lnTo>
                  <a:pt x="430542" y="42926"/>
                </a:lnTo>
                <a:lnTo>
                  <a:pt x="433895" y="40513"/>
                </a:lnTo>
                <a:lnTo>
                  <a:pt x="433082" y="39370"/>
                </a:lnTo>
                <a:lnTo>
                  <a:pt x="432727" y="38862"/>
                </a:lnTo>
                <a:lnTo>
                  <a:pt x="431126" y="36576"/>
                </a:lnTo>
                <a:lnTo>
                  <a:pt x="434759" y="35560"/>
                </a:lnTo>
                <a:lnTo>
                  <a:pt x="439331" y="34163"/>
                </a:lnTo>
                <a:lnTo>
                  <a:pt x="443090" y="34798"/>
                </a:lnTo>
                <a:lnTo>
                  <a:pt x="439077" y="38735"/>
                </a:lnTo>
                <a:lnTo>
                  <a:pt x="449846" y="37846"/>
                </a:lnTo>
                <a:lnTo>
                  <a:pt x="442683" y="41402"/>
                </a:lnTo>
                <a:lnTo>
                  <a:pt x="448208" y="41529"/>
                </a:lnTo>
                <a:lnTo>
                  <a:pt x="439915" y="46101"/>
                </a:lnTo>
                <a:lnTo>
                  <a:pt x="446024" y="48641"/>
                </a:lnTo>
                <a:lnTo>
                  <a:pt x="456145" y="51181"/>
                </a:lnTo>
                <a:lnTo>
                  <a:pt x="459397" y="53086"/>
                </a:lnTo>
                <a:lnTo>
                  <a:pt x="462508" y="51816"/>
                </a:lnTo>
                <a:lnTo>
                  <a:pt x="462394" y="51054"/>
                </a:lnTo>
                <a:lnTo>
                  <a:pt x="462318" y="49276"/>
                </a:lnTo>
                <a:lnTo>
                  <a:pt x="466140" y="48514"/>
                </a:lnTo>
                <a:lnTo>
                  <a:pt x="462915" y="50419"/>
                </a:lnTo>
                <a:lnTo>
                  <a:pt x="468604" y="52070"/>
                </a:lnTo>
                <a:lnTo>
                  <a:pt x="472681" y="52070"/>
                </a:lnTo>
                <a:lnTo>
                  <a:pt x="464502" y="50546"/>
                </a:lnTo>
                <a:lnTo>
                  <a:pt x="468655" y="48514"/>
                </a:lnTo>
                <a:lnTo>
                  <a:pt x="472554" y="46609"/>
                </a:lnTo>
                <a:lnTo>
                  <a:pt x="477735" y="45720"/>
                </a:lnTo>
                <a:lnTo>
                  <a:pt x="485838" y="45593"/>
                </a:lnTo>
                <a:lnTo>
                  <a:pt x="492302" y="49276"/>
                </a:lnTo>
                <a:lnTo>
                  <a:pt x="491121" y="50165"/>
                </a:lnTo>
                <a:lnTo>
                  <a:pt x="488848" y="51092"/>
                </a:lnTo>
                <a:lnTo>
                  <a:pt x="485914" y="54864"/>
                </a:lnTo>
                <a:lnTo>
                  <a:pt x="491985" y="53594"/>
                </a:lnTo>
                <a:lnTo>
                  <a:pt x="493712" y="51562"/>
                </a:lnTo>
                <a:lnTo>
                  <a:pt x="497471" y="48260"/>
                </a:lnTo>
                <a:lnTo>
                  <a:pt x="499478" y="45593"/>
                </a:lnTo>
                <a:lnTo>
                  <a:pt x="504634" y="44704"/>
                </a:lnTo>
                <a:lnTo>
                  <a:pt x="508304" y="47371"/>
                </a:lnTo>
                <a:lnTo>
                  <a:pt x="510070" y="46875"/>
                </a:lnTo>
                <a:lnTo>
                  <a:pt x="530085" y="46863"/>
                </a:lnTo>
                <a:lnTo>
                  <a:pt x="528332" y="45593"/>
                </a:lnTo>
                <a:lnTo>
                  <a:pt x="541058" y="45847"/>
                </a:lnTo>
                <a:lnTo>
                  <a:pt x="541947" y="45593"/>
                </a:lnTo>
                <a:lnTo>
                  <a:pt x="542848" y="45339"/>
                </a:lnTo>
                <a:lnTo>
                  <a:pt x="542798" y="46990"/>
                </a:lnTo>
                <a:lnTo>
                  <a:pt x="542671" y="47104"/>
                </a:lnTo>
                <a:lnTo>
                  <a:pt x="542594" y="48387"/>
                </a:lnTo>
                <a:lnTo>
                  <a:pt x="542340" y="50419"/>
                </a:lnTo>
                <a:lnTo>
                  <a:pt x="544385" y="49644"/>
                </a:lnTo>
                <a:lnTo>
                  <a:pt x="546747" y="51308"/>
                </a:lnTo>
                <a:lnTo>
                  <a:pt x="545007" y="49403"/>
                </a:lnTo>
                <a:lnTo>
                  <a:pt x="554723" y="45720"/>
                </a:lnTo>
                <a:lnTo>
                  <a:pt x="560311" y="45847"/>
                </a:lnTo>
                <a:lnTo>
                  <a:pt x="563549" y="47625"/>
                </a:lnTo>
                <a:lnTo>
                  <a:pt x="566420" y="48539"/>
                </a:lnTo>
                <a:lnTo>
                  <a:pt x="568363" y="49530"/>
                </a:lnTo>
                <a:lnTo>
                  <a:pt x="570534" y="46228"/>
                </a:lnTo>
                <a:lnTo>
                  <a:pt x="572617" y="52705"/>
                </a:lnTo>
                <a:lnTo>
                  <a:pt x="579920" y="46228"/>
                </a:lnTo>
                <a:lnTo>
                  <a:pt x="580491" y="45720"/>
                </a:lnTo>
                <a:lnTo>
                  <a:pt x="580923" y="45339"/>
                </a:lnTo>
                <a:lnTo>
                  <a:pt x="581647" y="44704"/>
                </a:lnTo>
                <a:lnTo>
                  <a:pt x="587984" y="46736"/>
                </a:lnTo>
                <a:lnTo>
                  <a:pt x="587400" y="47104"/>
                </a:lnTo>
                <a:lnTo>
                  <a:pt x="599414" y="46228"/>
                </a:lnTo>
                <a:lnTo>
                  <a:pt x="598576" y="44704"/>
                </a:lnTo>
                <a:lnTo>
                  <a:pt x="597611" y="42926"/>
                </a:lnTo>
                <a:lnTo>
                  <a:pt x="602018" y="44704"/>
                </a:lnTo>
                <a:lnTo>
                  <a:pt x="600951" y="47117"/>
                </a:lnTo>
                <a:lnTo>
                  <a:pt x="598385" y="49784"/>
                </a:lnTo>
                <a:lnTo>
                  <a:pt x="598322" y="52451"/>
                </a:lnTo>
                <a:lnTo>
                  <a:pt x="603923" y="48768"/>
                </a:lnTo>
                <a:lnTo>
                  <a:pt x="610920" y="54864"/>
                </a:lnTo>
                <a:lnTo>
                  <a:pt x="614629" y="50038"/>
                </a:lnTo>
                <a:lnTo>
                  <a:pt x="607199" y="48768"/>
                </a:lnTo>
                <a:lnTo>
                  <a:pt x="606463" y="48641"/>
                </a:lnTo>
                <a:lnTo>
                  <a:pt x="615911" y="46990"/>
                </a:lnTo>
                <a:lnTo>
                  <a:pt x="617613" y="44831"/>
                </a:lnTo>
                <a:lnTo>
                  <a:pt x="621792" y="45339"/>
                </a:lnTo>
                <a:lnTo>
                  <a:pt x="621563" y="46101"/>
                </a:lnTo>
                <a:lnTo>
                  <a:pt x="621436" y="46355"/>
                </a:lnTo>
                <a:lnTo>
                  <a:pt x="620687" y="47498"/>
                </a:lnTo>
                <a:lnTo>
                  <a:pt x="623189" y="48768"/>
                </a:lnTo>
                <a:lnTo>
                  <a:pt x="627481" y="48006"/>
                </a:lnTo>
                <a:lnTo>
                  <a:pt x="632320" y="44831"/>
                </a:lnTo>
                <a:lnTo>
                  <a:pt x="633095" y="44323"/>
                </a:lnTo>
                <a:lnTo>
                  <a:pt x="626452" y="42926"/>
                </a:lnTo>
                <a:lnTo>
                  <a:pt x="632434" y="43942"/>
                </a:lnTo>
                <a:lnTo>
                  <a:pt x="633933" y="42926"/>
                </a:lnTo>
                <a:lnTo>
                  <a:pt x="639203" y="39370"/>
                </a:lnTo>
                <a:lnTo>
                  <a:pt x="645934" y="42291"/>
                </a:lnTo>
                <a:lnTo>
                  <a:pt x="646684" y="43116"/>
                </a:lnTo>
                <a:lnTo>
                  <a:pt x="647979" y="42037"/>
                </a:lnTo>
                <a:lnTo>
                  <a:pt x="650760" y="39370"/>
                </a:lnTo>
                <a:lnTo>
                  <a:pt x="650900" y="39243"/>
                </a:lnTo>
                <a:lnTo>
                  <a:pt x="655866" y="37846"/>
                </a:lnTo>
                <a:lnTo>
                  <a:pt x="657682" y="37338"/>
                </a:lnTo>
                <a:lnTo>
                  <a:pt x="651992" y="35814"/>
                </a:lnTo>
                <a:lnTo>
                  <a:pt x="653643" y="34163"/>
                </a:lnTo>
                <a:lnTo>
                  <a:pt x="656691" y="31115"/>
                </a:lnTo>
                <a:lnTo>
                  <a:pt x="657453" y="30353"/>
                </a:lnTo>
                <a:lnTo>
                  <a:pt x="662927" y="28829"/>
                </a:lnTo>
                <a:lnTo>
                  <a:pt x="663384" y="28702"/>
                </a:lnTo>
                <a:lnTo>
                  <a:pt x="663841" y="28575"/>
                </a:lnTo>
                <a:lnTo>
                  <a:pt x="669124" y="29464"/>
                </a:lnTo>
                <a:lnTo>
                  <a:pt x="666851" y="30480"/>
                </a:lnTo>
                <a:lnTo>
                  <a:pt x="662876" y="31877"/>
                </a:lnTo>
                <a:lnTo>
                  <a:pt x="663041" y="34290"/>
                </a:lnTo>
                <a:lnTo>
                  <a:pt x="668909" y="33655"/>
                </a:lnTo>
                <a:lnTo>
                  <a:pt x="669759" y="37338"/>
                </a:lnTo>
                <a:lnTo>
                  <a:pt x="658698" y="43561"/>
                </a:lnTo>
                <a:lnTo>
                  <a:pt x="659345" y="46736"/>
                </a:lnTo>
                <a:lnTo>
                  <a:pt x="665708" y="44958"/>
                </a:lnTo>
                <a:lnTo>
                  <a:pt x="664298" y="46355"/>
                </a:lnTo>
                <a:lnTo>
                  <a:pt x="662279" y="49149"/>
                </a:lnTo>
                <a:lnTo>
                  <a:pt x="664883" y="50546"/>
                </a:lnTo>
                <a:lnTo>
                  <a:pt x="666496" y="46863"/>
                </a:lnTo>
                <a:lnTo>
                  <a:pt x="676059" y="48882"/>
                </a:lnTo>
                <a:lnTo>
                  <a:pt x="676757" y="47244"/>
                </a:lnTo>
                <a:lnTo>
                  <a:pt x="679653" y="46863"/>
                </a:lnTo>
                <a:lnTo>
                  <a:pt x="680491" y="46748"/>
                </a:lnTo>
                <a:lnTo>
                  <a:pt x="676757" y="49034"/>
                </a:lnTo>
                <a:lnTo>
                  <a:pt x="679729" y="49657"/>
                </a:lnTo>
                <a:lnTo>
                  <a:pt x="680885" y="48768"/>
                </a:lnTo>
                <a:lnTo>
                  <a:pt x="681824" y="46583"/>
                </a:lnTo>
                <a:lnTo>
                  <a:pt x="683526" y="46355"/>
                </a:lnTo>
                <a:lnTo>
                  <a:pt x="683895" y="45720"/>
                </a:lnTo>
                <a:lnTo>
                  <a:pt x="684352" y="44958"/>
                </a:lnTo>
                <a:lnTo>
                  <a:pt x="686523" y="41275"/>
                </a:lnTo>
                <a:lnTo>
                  <a:pt x="696925" y="43180"/>
                </a:lnTo>
                <a:lnTo>
                  <a:pt x="691210" y="45339"/>
                </a:lnTo>
                <a:lnTo>
                  <a:pt x="699109" y="47498"/>
                </a:lnTo>
                <a:lnTo>
                  <a:pt x="696747" y="49276"/>
                </a:lnTo>
                <a:lnTo>
                  <a:pt x="701827" y="50546"/>
                </a:lnTo>
                <a:lnTo>
                  <a:pt x="698334" y="45466"/>
                </a:lnTo>
                <a:lnTo>
                  <a:pt x="705599" y="47244"/>
                </a:lnTo>
                <a:lnTo>
                  <a:pt x="704799" y="49149"/>
                </a:lnTo>
                <a:lnTo>
                  <a:pt x="726097" y="49276"/>
                </a:lnTo>
                <a:lnTo>
                  <a:pt x="748296" y="48514"/>
                </a:lnTo>
                <a:lnTo>
                  <a:pt x="769772" y="46228"/>
                </a:lnTo>
                <a:lnTo>
                  <a:pt x="773061" y="45466"/>
                </a:lnTo>
                <a:lnTo>
                  <a:pt x="788936" y="41783"/>
                </a:lnTo>
                <a:lnTo>
                  <a:pt x="792988" y="43561"/>
                </a:lnTo>
                <a:lnTo>
                  <a:pt x="798728" y="44831"/>
                </a:lnTo>
                <a:lnTo>
                  <a:pt x="815454" y="47371"/>
                </a:lnTo>
                <a:lnTo>
                  <a:pt x="809498" y="46228"/>
                </a:lnTo>
                <a:lnTo>
                  <a:pt x="815200" y="44069"/>
                </a:lnTo>
                <a:lnTo>
                  <a:pt x="818578" y="43688"/>
                </a:lnTo>
                <a:lnTo>
                  <a:pt x="825068" y="47371"/>
                </a:lnTo>
                <a:lnTo>
                  <a:pt x="831367" y="48006"/>
                </a:lnTo>
                <a:lnTo>
                  <a:pt x="838123" y="47104"/>
                </a:lnTo>
                <a:lnTo>
                  <a:pt x="844626" y="45593"/>
                </a:lnTo>
                <a:lnTo>
                  <a:pt x="850582" y="43942"/>
                </a:lnTo>
                <a:lnTo>
                  <a:pt x="851865" y="44704"/>
                </a:lnTo>
                <a:lnTo>
                  <a:pt x="852271" y="45593"/>
                </a:lnTo>
                <a:lnTo>
                  <a:pt x="852627" y="46609"/>
                </a:lnTo>
                <a:lnTo>
                  <a:pt x="859624" y="49022"/>
                </a:lnTo>
                <a:lnTo>
                  <a:pt x="859917" y="44577"/>
                </a:lnTo>
                <a:lnTo>
                  <a:pt x="862164" y="43942"/>
                </a:lnTo>
                <a:lnTo>
                  <a:pt x="862622" y="43815"/>
                </a:lnTo>
                <a:lnTo>
                  <a:pt x="867206" y="46355"/>
                </a:lnTo>
                <a:lnTo>
                  <a:pt x="868210" y="43815"/>
                </a:lnTo>
                <a:lnTo>
                  <a:pt x="868845" y="43688"/>
                </a:lnTo>
                <a:lnTo>
                  <a:pt x="875258" y="42418"/>
                </a:lnTo>
                <a:lnTo>
                  <a:pt x="884593" y="43053"/>
                </a:lnTo>
                <a:lnTo>
                  <a:pt x="883678" y="47117"/>
                </a:lnTo>
                <a:lnTo>
                  <a:pt x="889152" y="45593"/>
                </a:lnTo>
                <a:lnTo>
                  <a:pt x="885647" y="44323"/>
                </a:lnTo>
                <a:lnTo>
                  <a:pt x="892911" y="45720"/>
                </a:lnTo>
                <a:lnTo>
                  <a:pt x="902982" y="46228"/>
                </a:lnTo>
                <a:lnTo>
                  <a:pt x="914107" y="46101"/>
                </a:lnTo>
                <a:lnTo>
                  <a:pt x="924534" y="45339"/>
                </a:lnTo>
                <a:lnTo>
                  <a:pt x="918565" y="44323"/>
                </a:lnTo>
                <a:lnTo>
                  <a:pt x="918972" y="43307"/>
                </a:lnTo>
                <a:lnTo>
                  <a:pt x="918946" y="42418"/>
                </a:lnTo>
                <a:lnTo>
                  <a:pt x="918819" y="41783"/>
                </a:lnTo>
                <a:lnTo>
                  <a:pt x="918718" y="41275"/>
                </a:lnTo>
                <a:lnTo>
                  <a:pt x="918591" y="40640"/>
                </a:lnTo>
                <a:lnTo>
                  <a:pt x="918667" y="40259"/>
                </a:lnTo>
                <a:lnTo>
                  <a:pt x="920394" y="36195"/>
                </a:lnTo>
                <a:lnTo>
                  <a:pt x="921410" y="41402"/>
                </a:lnTo>
                <a:lnTo>
                  <a:pt x="926490" y="38862"/>
                </a:lnTo>
                <a:lnTo>
                  <a:pt x="926617" y="40386"/>
                </a:lnTo>
                <a:lnTo>
                  <a:pt x="932357" y="42037"/>
                </a:lnTo>
                <a:lnTo>
                  <a:pt x="926198" y="43307"/>
                </a:lnTo>
                <a:lnTo>
                  <a:pt x="939965" y="45847"/>
                </a:lnTo>
                <a:lnTo>
                  <a:pt x="955395" y="45974"/>
                </a:lnTo>
                <a:lnTo>
                  <a:pt x="971638" y="45466"/>
                </a:lnTo>
                <a:lnTo>
                  <a:pt x="987844" y="45466"/>
                </a:lnTo>
                <a:lnTo>
                  <a:pt x="992124" y="44831"/>
                </a:lnTo>
                <a:lnTo>
                  <a:pt x="990815" y="44069"/>
                </a:lnTo>
                <a:lnTo>
                  <a:pt x="992886" y="42926"/>
                </a:lnTo>
                <a:lnTo>
                  <a:pt x="1003401" y="44831"/>
                </a:lnTo>
                <a:lnTo>
                  <a:pt x="1014590" y="44704"/>
                </a:lnTo>
                <a:lnTo>
                  <a:pt x="1025969" y="44196"/>
                </a:lnTo>
                <a:lnTo>
                  <a:pt x="1037094" y="44577"/>
                </a:lnTo>
                <a:lnTo>
                  <a:pt x="1036396" y="44196"/>
                </a:lnTo>
                <a:lnTo>
                  <a:pt x="1034084" y="42926"/>
                </a:lnTo>
                <a:lnTo>
                  <a:pt x="1033856" y="42799"/>
                </a:lnTo>
                <a:lnTo>
                  <a:pt x="1037386" y="38862"/>
                </a:lnTo>
                <a:lnTo>
                  <a:pt x="1038415" y="37719"/>
                </a:lnTo>
                <a:lnTo>
                  <a:pt x="1046454" y="37592"/>
                </a:lnTo>
                <a:lnTo>
                  <a:pt x="1050810" y="36957"/>
                </a:lnTo>
                <a:lnTo>
                  <a:pt x="1052474" y="39116"/>
                </a:lnTo>
                <a:lnTo>
                  <a:pt x="1053922" y="42164"/>
                </a:lnTo>
                <a:lnTo>
                  <a:pt x="1054023" y="42316"/>
                </a:lnTo>
                <a:lnTo>
                  <a:pt x="1057884" y="44704"/>
                </a:lnTo>
                <a:lnTo>
                  <a:pt x="1061796" y="43053"/>
                </a:lnTo>
                <a:lnTo>
                  <a:pt x="1069213" y="42672"/>
                </a:lnTo>
                <a:lnTo>
                  <a:pt x="1072337" y="42926"/>
                </a:lnTo>
                <a:lnTo>
                  <a:pt x="1072083" y="43434"/>
                </a:lnTo>
                <a:lnTo>
                  <a:pt x="1074000" y="42672"/>
                </a:lnTo>
                <a:lnTo>
                  <a:pt x="1076896" y="41529"/>
                </a:lnTo>
                <a:lnTo>
                  <a:pt x="1084529" y="40513"/>
                </a:lnTo>
                <a:lnTo>
                  <a:pt x="1090256" y="42164"/>
                </a:lnTo>
                <a:lnTo>
                  <a:pt x="1089355" y="42418"/>
                </a:lnTo>
                <a:lnTo>
                  <a:pt x="1094054" y="42672"/>
                </a:lnTo>
                <a:lnTo>
                  <a:pt x="1099489" y="44958"/>
                </a:lnTo>
                <a:lnTo>
                  <a:pt x="1104404" y="44704"/>
                </a:lnTo>
                <a:lnTo>
                  <a:pt x="1106614" y="41275"/>
                </a:lnTo>
                <a:lnTo>
                  <a:pt x="1118590" y="43434"/>
                </a:lnTo>
                <a:lnTo>
                  <a:pt x="1120635" y="41275"/>
                </a:lnTo>
                <a:lnTo>
                  <a:pt x="1121359" y="40513"/>
                </a:lnTo>
                <a:lnTo>
                  <a:pt x="1121486" y="40386"/>
                </a:lnTo>
                <a:lnTo>
                  <a:pt x="1121879" y="40640"/>
                </a:lnTo>
                <a:lnTo>
                  <a:pt x="1121994" y="40792"/>
                </a:lnTo>
                <a:lnTo>
                  <a:pt x="1121194" y="41021"/>
                </a:lnTo>
                <a:lnTo>
                  <a:pt x="1122502" y="41783"/>
                </a:lnTo>
                <a:lnTo>
                  <a:pt x="1122705" y="40386"/>
                </a:lnTo>
                <a:lnTo>
                  <a:pt x="1122921" y="38989"/>
                </a:lnTo>
                <a:lnTo>
                  <a:pt x="1132649" y="40513"/>
                </a:lnTo>
                <a:lnTo>
                  <a:pt x="1130820" y="41021"/>
                </a:lnTo>
                <a:lnTo>
                  <a:pt x="1131227" y="41287"/>
                </a:lnTo>
                <a:lnTo>
                  <a:pt x="1132662" y="40513"/>
                </a:lnTo>
                <a:lnTo>
                  <a:pt x="1138110" y="38989"/>
                </a:lnTo>
                <a:lnTo>
                  <a:pt x="1143584" y="37465"/>
                </a:lnTo>
                <a:lnTo>
                  <a:pt x="1143177" y="40259"/>
                </a:lnTo>
                <a:lnTo>
                  <a:pt x="1146162" y="41236"/>
                </a:lnTo>
                <a:lnTo>
                  <a:pt x="1146302" y="40513"/>
                </a:lnTo>
                <a:lnTo>
                  <a:pt x="1151636" y="41148"/>
                </a:lnTo>
                <a:lnTo>
                  <a:pt x="1156271" y="41529"/>
                </a:lnTo>
                <a:lnTo>
                  <a:pt x="1167091" y="40513"/>
                </a:lnTo>
                <a:lnTo>
                  <a:pt x="1165783" y="43688"/>
                </a:lnTo>
                <a:lnTo>
                  <a:pt x="1169733" y="42037"/>
                </a:lnTo>
                <a:lnTo>
                  <a:pt x="1174381" y="42418"/>
                </a:lnTo>
                <a:lnTo>
                  <a:pt x="1175194" y="42037"/>
                </a:lnTo>
                <a:lnTo>
                  <a:pt x="1177366" y="41021"/>
                </a:lnTo>
                <a:lnTo>
                  <a:pt x="1174356" y="40513"/>
                </a:lnTo>
                <a:lnTo>
                  <a:pt x="1173607" y="40386"/>
                </a:lnTo>
                <a:lnTo>
                  <a:pt x="1166710" y="39624"/>
                </a:lnTo>
                <a:lnTo>
                  <a:pt x="1165910" y="37592"/>
                </a:lnTo>
                <a:lnTo>
                  <a:pt x="1167041" y="37465"/>
                </a:lnTo>
                <a:lnTo>
                  <a:pt x="1171549" y="36957"/>
                </a:lnTo>
                <a:lnTo>
                  <a:pt x="1176070" y="36449"/>
                </a:lnTo>
                <a:lnTo>
                  <a:pt x="1177150" y="37719"/>
                </a:lnTo>
                <a:lnTo>
                  <a:pt x="1187030" y="38722"/>
                </a:lnTo>
                <a:lnTo>
                  <a:pt x="1189037" y="39878"/>
                </a:lnTo>
                <a:lnTo>
                  <a:pt x="1191679" y="37465"/>
                </a:lnTo>
                <a:lnTo>
                  <a:pt x="1198829" y="37592"/>
                </a:lnTo>
                <a:lnTo>
                  <a:pt x="1200289" y="37465"/>
                </a:lnTo>
                <a:lnTo>
                  <a:pt x="1204671" y="37084"/>
                </a:lnTo>
                <a:lnTo>
                  <a:pt x="1204937" y="40259"/>
                </a:lnTo>
                <a:lnTo>
                  <a:pt x="1200213" y="43815"/>
                </a:lnTo>
                <a:lnTo>
                  <a:pt x="1211135" y="44450"/>
                </a:lnTo>
                <a:lnTo>
                  <a:pt x="1220520" y="41275"/>
                </a:lnTo>
                <a:lnTo>
                  <a:pt x="1225461" y="41021"/>
                </a:lnTo>
                <a:lnTo>
                  <a:pt x="1226527" y="41656"/>
                </a:lnTo>
                <a:lnTo>
                  <a:pt x="1226629" y="42037"/>
                </a:lnTo>
                <a:lnTo>
                  <a:pt x="1225981" y="43561"/>
                </a:lnTo>
                <a:lnTo>
                  <a:pt x="1236014" y="43053"/>
                </a:lnTo>
                <a:lnTo>
                  <a:pt x="1240828" y="41021"/>
                </a:lnTo>
                <a:lnTo>
                  <a:pt x="1248562" y="37719"/>
                </a:lnTo>
                <a:lnTo>
                  <a:pt x="1256563" y="37719"/>
                </a:lnTo>
                <a:lnTo>
                  <a:pt x="1250924" y="41402"/>
                </a:lnTo>
                <a:lnTo>
                  <a:pt x="1255623" y="41783"/>
                </a:lnTo>
                <a:lnTo>
                  <a:pt x="1259573" y="42456"/>
                </a:lnTo>
                <a:lnTo>
                  <a:pt x="1256766" y="40894"/>
                </a:lnTo>
                <a:lnTo>
                  <a:pt x="1255356" y="38608"/>
                </a:lnTo>
                <a:lnTo>
                  <a:pt x="1262227" y="39370"/>
                </a:lnTo>
                <a:lnTo>
                  <a:pt x="1263154" y="39116"/>
                </a:lnTo>
                <a:lnTo>
                  <a:pt x="1264970" y="38608"/>
                </a:lnTo>
                <a:lnTo>
                  <a:pt x="1276388" y="42291"/>
                </a:lnTo>
                <a:lnTo>
                  <a:pt x="1291437" y="43053"/>
                </a:lnTo>
                <a:lnTo>
                  <a:pt x="1308519" y="42989"/>
                </a:lnTo>
                <a:lnTo>
                  <a:pt x="1323454" y="44323"/>
                </a:lnTo>
                <a:lnTo>
                  <a:pt x="1323047" y="42926"/>
                </a:lnTo>
                <a:lnTo>
                  <a:pt x="1322158" y="39878"/>
                </a:lnTo>
                <a:lnTo>
                  <a:pt x="1332014" y="43053"/>
                </a:lnTo>
                <a:lnTo>
                  <a:pt x="1335925" y="41402"/>
                </a:lnTo>
                <a:lnTo>
                  <a:pt x="1334731" y="46101"/>
                </a:lnTo>
                <a:lnTo>
                  <a:pt x="1344815" y="41402"/>
                </a:lnTo>
                <a:lnTo>
                  <a:pt x="1346733" y="40513"/>
                </a:lnTo>
                <a:lnTo>
                  <a:pt x="1351940" y="43434"/>
                </a:lnTo>
                <a:lnTo>
                  <a:pt x="1350149" y="40513"/>
                </a:lnTo>
                <a:lnTo>
                  <a:pt x="1349768" y="39878"/>
                </a:lnTo>
                <a:lnTo>
                  <a:pt x="1349070" y="38735"/>
                </a:lnTo>
                <a:lnTo>
                  <a:pt x="1357083" y="38862"/>
                </a:lnTo>
                <a:lnTo>
                  <a:pt x="1357541" y="38735"/>
                </a:lnTo>
                <a:lnTo>
                  <a:pt x="1357985" y="38608"/>
                </a:lnTo>
                <a:lnTo>
                  <a:pt x="1361160" y="37719"/>
                </a:lnTo>
                <a:lnTo>
                  <a:pt x="1363421" y="37084"/>
                </a:lnTo>
                <a:lnTo>
                  <a:pt x="1363878" y="36957"/>
                </a:lnTo>
                <a:lnTo>
                  <a:pt x="1368755" y="35814"/>
                </a:lnTo>
                <a:lnTo>
                  <a:pt x="1369847" y="35560"/>
                </a:lnTo>
                <a:lnTo>
                  <a:pt x="1375371" y="37338"/>
                </a:lnTo>
                <a:lnTo>
                  <a:pt x="1381963" y="38735"/>
                </a:lnTo>
                <a:lnTo>
                  <a:pt x="1373035" y="40792"/>
                </a:lnTo>
                <a:lnTo>
                  <a:pt x="1370393" y="41529"/>
                </a:lnTo>
                <a:lnTo>
                  <a:pt x="1378115" y="43053"/>
                </a:lnTo>
                <a:lnTo>
                  <a:pt x="1386801" y="42037"/>
                </a:lnTo>
                <a:lnTo>
                  <a:pt x="1395145" y="41021"/>
                </a:lnTo>
                <a:lnTo>
                  <a:pt x="1401851" y="42926"/>
                </a:lnTo>
                <a:lnTo>
                  <a:pt x="1402651" y="41021"/>
                </a:lnTo>
                <a:lnTo>
                  <a:pt x="1399933" y="37973"/>
                </a:lnTo>
                <a:lnTo>
                  <a:pt x="1407858" y="36322"/>
                </a:lnTo>
                <a:lnTo>
                  <a:pt x="1414208" y="38354"/>
                </a:lnTo>
                <a:lnTo>
                  <a:pt x="1426794" y="40767"/>
                </a:lnTo>
                <a:lnTo>
                  <a:pt x="1425638" y="41656"/>
                </a:lnTo>
                <a:lnTo>
                  <a:pt x="1430845" y="40767"/>
                </a:lnTo>
                <a:lnTo>
                  <a:pt x="1432255" y="39243"/>
                </a:lnTo>
                <a:lnTo>
                  <a:pt x="1437957" y="40894"/>
                </a:lnTo>
                <a:lnTo>
                  <a:pt x="1437462" y="42164"/>
                </a:lnTo>
                <a:lnTo>
                  <a:pt x="1434973" y="42291"/>
                </a:lnTo>
                <a:lnTo>
                  <a:pt x="1433156" y="42799"/>
                </a:lnTo>
                <a:lnTo>
                  <a:pt x="1442262" y="44069"/>
                </a:lnTo>
                <a:lnTo>
                  <a:pt x="1449539" y="42037"/>
                </a:lnTo>
                <a:lnTo>
                  <a:pt x="1457515" y="40259"/>
                </a:lnTo>
                <a:lnTo>
                  <a:pt x="1463001" y="42037"/>
                </a:lnTo>
                <a:lnTo>
                  <a:pt x="1471091" y="42672"/>
                </a:lnTo>
                <a:lnTo>
                  <a:pt x="1480210" y="43053"/>
                </a:lnTo>
                <a:lnTo>
                  <a:pt x="1488782" y="43942"/>
                </a:lnTo>
                <a:lnTo>
                  <a:pt x="1493799" y="40259"/>
                </a:lnTo>
                <a:lnTo>
                  <a:pt x="1494663" y="39624"/>
                </a:lnTo>
                <a:lnTo>
                  <a:pt x="1505686" y="45720"/>
                </a:lnTo>
                <a:lnTo>
                  <a:pt x="1506385" y="40728"/>
                </a:lnTo>
                <a:lnTo>
                  <a:pt x="1506474" y="40132"/>
                </a:lnTo>
                <a:lnTo>
                  <a:pt x="1506486" y="40792"/>
                </a:lnTo>
                <a:lnTo>
                  <a:pt x="1508175" y="41783"/>
                </a:lnTo>
                <a:lnTo>
                  <a:pt x="1512074" y="40132"/>
                </a:lnTo>
                <a:lnTo>
                  <a:pt x="1512506" y="39624"/>
                </a:lnTo>
                <a:lnTo>
                  <a:pt x="1512836" y="39243"/>
                </a:lnTo>
                <a:lnTo>
                  <a:pt x="1515224" y="36449"/>
                </a:lnTo>
                <a:lnTo>
                  <a:pt x="1517688" y="36322"/>
                </a:lnTo>
                <a:lnTo>
                  <a:pt x="1520164" y="36195"/>
                </a:lnTo>
                <a:lnTo>
                  <a:pt x="1518577" y="39878"/>
                </a:lnTo>
                <a:lnTo>
                  <a:pt x="1517396" y="44577"/>
                </a:lnTo>
                <a:lnTo>
                  <a:pt x="1531378" y="41198"/>
                </a:lnTo>
                <a:lnTo>
                  <a:pt x="1529778" y="40005"/>
                </a:lnTo>
                <a:lnTo>
                  <a:pt x="1532572" y="40906"/>
                </a:lnTo>
                <a:lnTo>
                  <a:pt x="1539621" y="43180"/>
                </a:lnTo>
                <a:lnTo>
                  <a:pt x="1539938" y="40894"/>
                </a:lnTo>
                <a:lnTo>
                  <a:pt x="1540014" y="40386"/>
                </a:lnTo>
                <a:lnTo>
                  <a:pt x="1541957" y="40005"/>
                </a:lnTo>
                <a:lnTo>
                  <a:pt x="1545844" y="39243"/>
                </a:lnTo>
                <a:lnTo>
                  <a:pt x="1550098" y="38481"/>
                </a:lnTo>
                <a:lnTo>
                  <a:pt x="1551292" y="37846"/>
                </a:lnTo>
                <a:lnTo>
                  <a:pt x="1552892" y="37338"/>
                </a:lnTo>
                <a:lnTo>
                  <a:pt x="1558378" y="36830"/>
                </a:lnTo>
                <a:lnTo>
                  <a:pt x="1564881" y="36703"/>
                </a:lnTo>
                <a:lnTo>
                  <a:pt x="1560576" y="41148"/>
                </a:lnTo>
                <a:lnTo>
                  <a:pt x="1558340" y="40640"/>
                </a:lnTo>
                <a:lnTo>
                  <a:pt x="1566037" y="43434"/>
                </a:lnTo>
                <a:lnTo>
                  <a:pt x="1571434" y="41148"/>
                </a:lnTo>
                <a:lnTo>
                  <a:pt x="1573834" y="40132"/>
                </a:lnTo>
                <a:lnTo>
                  <a:pt x="1574266" y="40119"/>
                </a:lnTo>
                <a:lnTo>
                  <a:pt x="1574800" y="42164"/>
                </a:lnTo>
                <a:lnTo>
                  <a:pt x="1581378" y="40792"/>
                </a:lnTo>
                <a:lnTo>
                  <a:pt x="1579397" y="43942"/>
                </a:lnTo>
                <a:lnTo>
                  <a:pt x="1585607" y="40640"/>
                </a:lnTo>
                <a:lnTo>
                  <a:pt x="1588236" y="41910"/>
                </a:lnTo>
                <a:lnTo>
                  <a:pt x="1586674" y="44831"/>
                </a:lnTo>
                <a:lnTo>
                  <a:pt x="1590675" y="44958"/>
                </a:lnTo>
                <a:lnTo>
                  <a:pt x="1601724" y="41656"/>
                </a:lnTo>
                <a:lnTo>
                  <a:pt x="1601393" y="40386"/>
                </a:lnTo>
                <a:lnTo>
                  <a:pt x="1616303" y="41402"/>
                </a:lnTo>
                <a:lnTo>
                  <a:pt x="1651584" y="39281"/>
                </a:lnTo>
                <a:lnTo>
                  <a:pt x="1650453" y="41148"/>
                </a:lnTo>
                <a:lnTo>
                  <a:pt x="1653247" y="39751"/>
                </a:lnTo>
                <a:lnTo>
                  <a:pt x="1658670" y="39116"/>
                </a:lnTo>
                <a:lnTo>
                  <a:pt x="1659953" y="38608"/>
                </a:lnTo>
                <a:lnTo>
                  <a:pt x="1664119" y="36957"/>
                </a:lnTo>
                <a:lnTo>
                  <a:pt x="1664766" y="36703"/>
                </a:lnTo>
                <a:lnTo>
                  <a:pt x="1665274" y="38608"/>
                </a:lnTo>
                <a:lnTo>
                  <a:pt x="1670532" y="37338"/>
                </a:lnTo>
                <a:lnTo>
                  <a:pt x="1670177" y="40513"/>
                </a:lnTo>
                <a:lnTo>
                  <a:pt x="1678228" y="40894"/>
                </a:lnTo>
                <a:lnTo>
                  <a:pt x="1678406" y="41529"/>
                </a:lnTo>
                <a:lnTo>
                  <a:pt x="1679257" y="38646"/>
                </a:lnTo>
                <a:lnTo>
                  <a:pt x="1688287" y="39878"/>
                </a:lnTo>
                <a:lnTo>
                  <a:pt x="1700390" y="38989"/>
                </a:lnTo>
                <a:lnTo>
                  <a:pt x="1711617" y="37973"/>
                </a:lnTo>
                <a:lnTo>
                  <a:pt x="1713026" y="37846"/>
                </a:lnTo>
                <a:lnTo>
                  <a:pt x="1722983" y="38341"/>
                </a:lnTo>
                <a:lnTo>
                  <a:pt x="1720748" y="41084"/>
                </a:lnTo>
                <a:lnTo>
                  <a:pt x="1728609" y="40259"/>
                </a:lnTo>
                <a:lnTo>
                  <a:pt x="1738033" y="38989"/>
                </a:lnTo>
                <a:lnTo>
                  <a:pt x="1740865" y="38481"/>
                </a:lnTo>
                <a:lnTo>
                  <a:pt x="1747215" y="37338"/>
                </a:lnTo>
                <a:lnTo>
                  <a:pt x="1749691" y="36703"/>
                </a:lnTo>
                <a:lnTo>
                  <a:pt x="1751672" y="36195"/>
                </a:lnTo>
                <a:lnTo>
                  <a:pt x="1754149" y="35560"/>
                </a:lnTo>
                <a:lnTo>
                  <a:pt x="1756130" y="35052"/>
                </a:lnTo>
                <a:lnTo>
                  <a:pt x="1755038" y="36195"/>
                </a:lnTo>
                <a:lnTo>
                  <a:pt x="1754962" y="36449"/>
                </a:lnTo>
                <a:lnTo>
                  <a:pt x="1755292" y="37592"/>
                </a:lnTo>
                <a:lnTo>
                  <a:pt x="1752320" y="38354"/>
                </a:lnTo>
                <a:lnTo>
                  <a:pt x="1761032" y="38227"/>
                </a:lnTo>
                <a:lnTo>
                  <a:pt x="1771154" y="37465"/>
                </a:lnTo>
                <a:lnTo>
                  <a:pt x="1772881" y="36322"/>
                </a:lnTo>
                <a:lnTo>
                  <a:pt x="1770811" y="36195"/>
                </a:lnTo>
                <a:lnTo>
                  <a:pt x="1767992" y="35052"/>
                </a:lnTo>
                <a:lnTo>
                  <a:pt x="1764550" y="33655"/>
                </a:lnTo>
                <a:lnTo>
                  <a:pt x="1775752" y="30988"/>
                </a:lnTo>
                <a:lnTo>
                  <a:pt x="1781505" y="31750"/>
                </a:lnTo>
                <a:lnTo>
                  <a:pt x="1781670" y="32385"/>
                </a:lnTo>
                <a:lnTo>
                  <a:pt x="1790395" y="32258"/>
                </a:lnTo>
                <a:lnTo>
                  <a:pt x="1790687" y="30988"/>
                </a:lnTo>
                <a:lnTo>
                  <a:pt x="1790776" y="30607"/>
                </a:lnTo>
                <a:lnTo>
                  <a:pt x="1799488" y="30607"/>
                </a:lnTo>
                <a:lnTo>
                  <a:pt x="1804708" y="32258"/>
                </a:lnTo>
                <a:lnTo>
                  <a:pt x="1794954" y="31369"/>
                </a:lnTo>
                <a:lnTo>
                  <a:pt x="1797024" y="33274"/>
                </a:lnTo>
                <a:lnTo>
                  <a:pt x="1799082" y="37846"/>
                </a:lnTo>
                <a:lnTo>
                  <a:pt x="1816912" y="36195"/>
                </a:lnTo>
                <a:lnTo>
                  <a:pt x="1818690" y="36703"/>
                </a:lnTo>
                <a:lnTo>
                  <a:pt x="1819732" y="36195"/>
                </a:lnTo>
                <a:lnTo>
                  <a:pt x="1820773" y="35687"/>
                </a:lnTo>
                <a:lnTo>
                  <a:pt x="1823745" y="34925"/>
                </a:lnTo>
                <a:lnTo>
                  <a:pt x="1823377" y="33655"/>
                </a:lnTo>
                <a:lnTo>
                  <a:pt x="1830209" y="32385"/>
                </a:lnTo>
                <a:lnTo>
                  <a:pt x="1826514" y="36449"/>
                </a:lnTo>
                <a:lnTo>
                  <a:pt x="1831225" y="36195"/>
                </a:lnTo>
                <a:lnTo>
                  <a:pt x="1839582" y="32385"/>
                </a:lnTo>
                <a:lnTo>
                  <a:pt x="1839861" y="32258"/>
                </a:lnTo>
                <a:lnTo>
                  <a:pt x="1843481" y="30607"/>
                </a:lnTo>
                <a:lnTo>
                  <a:pt x="1847938" y="28575"/>
                </a:lnTo>
                <a:lnTo>
                  <a:pt x="1848167" y="28473"/>
                </a:lnTo>
                <a:lnTo>
                  <a:pt x="1856943" y="31242"/>
                </a:lnTo>
                <a:lnTo>
                  <a:pt x="1850275" y="33147"/>
                </a:lnTo>
                <a:lnTo>
                  <a:pt x="1859864" y="31877"/>
                </a:lnTo>
                <a:lnTo>
                  <a:pt x="1867789" y="29591"/>
                </a:lnTo>
                <a:lnTo>
                  <a:pt x="1873770" y="27178"/>
                </a:lnTo>
                <a:lnTo>
                  <a:pt x="1881251" y="24257"/>
                </a:lnTo>
                <a:lnTo>
                  <a:pt x="1885467" y="25019"/>
                </a:lnTo>
                <a:lnTo>
                  <a:pt x="1890979" y="24257"/>
                </a:lnTo>
                <a:lnTo>
                  <a:pt x="1898319" y="23241"/>
                </a:lnTo>
                <a:lnTo>
                  <a:pt x="1899246" y="23114"/>
                </a:lnTo>
                <a:lnTo>
                  <a:pt x="1899818" y="23101"/>
                </a:lnTo>
                <a:lnTo>
                  <a:pt x="1898904" y="24765"/>
                </a:lnTo>
                <a:lnTo>
                  <a:pt x="1906028" y="27559"/>
                </a:lnTo>
                <a:lnTo>
                  <a:pt x="1902155" y="28448"/>
                </a:lnTo>
                <a:lnTo>
                  <a:pt x="1902409" y="29845"/>
                </a:lnTo>
                <a:lnTo>
                  <a:pt x="1902523" y="30226"/>
                </a:lnTo>
                <a:lnTo>
                  <a:pt x="1903361" y="31750"/>
                </a:lnTo>
                <a:lnTo>
                  <a:pt x="1903450" y="32258"/>
                </a:lnTo>
                <a:lnTo>
                  <a:pt x="1902129" y="33782"/>
                </a:lnTo>
                <a:lnTo>
                  <a:pt x="1909483" y="33147"/>
                </a:lnTo>
                <a:lnTo>
                  <a:pt x="1919147" y="33401"/>
                </a:lnTo>
                <a:lnTo>
                  <a:pt x="1938997" y="34671"/>
                </a:lnTo>
                <a:lnTo>
                  <a:pt x="1938451" y="33147"/>
                </a:lnTo>
                <a:lnTo>
                  <a:pt x="1938058" y="32004"/>
                </a:lnTo>
                <a:lnTo>
                  <a:pt x="1943595" y="30861"/>
                </a:lnTo>
                <a:lnTo>
                  <a:pt x="1950516" y="29845"/>
                </a:lnTo>
                <a:lnTo>
                  <a:pt x="1953717" y="27432"/>
                </a:lnTo>
                <a:lnTo>
                  <a:pt x="1960435" y="27686"/>
                </a:lnTo>
                <a:lnTo>
                  <a:pt x="1962632" y="29210"/>
                </a:lnTo>
                <a:lnTo>
                  <a:pt x="1963280" y="30988"/>
                </a:lnTo>
                <a:lnTo>
                  <a:pt x="1965363" y="32258"/>
                </a:lnTo>
                <a:lnTo>
                  <a:pt x="1975586" y="31369"/>
                </a:lnTo>
                <a:lnTo>
                  <a:pt x="1985568" y="31242"/>
                </a:lnTo>
                <a:lnTo>
                  <a:pt x="1995322" y="31369"/>
                </a:lnTo>
                <a:lnTo>
                  <a:pt x="2004847" y="31242"/>
                </a:lnTo>
                <a:lnTo>
                  <a:pt x="2005025" y="31877"/>
                </a:lnTo>
                <a:lnTo>
                  <a:pt x="2004326" y="32131"/>
                </a:lnTo>
                <a:lnTo>
                  <a:pt x="2014093" y="31496"/>
                </a:lnTo>
                <a:lnTo>
                  <a:pt x="2021509" y="31242"/>
                </a:lnTo>
                <a:lnTo>
                  <a:pt x="2025205" y="31115"/>
                </a:lnTo>
                <a:lnTo>
                  <a:pt x="2036318" y="30226"/>
                </a:lnTo>
                <a:lnTo>
                  <a:pt x="2046097" y="27940"/>
                </a:lnTo>
                <a:lnTo>
                  <a:pt x="2045550" y="28829"/>
                </a:lnTo>
                <a:lnTo>
                  <a:pt x="2046605" y="29718"/>
                </a:lnTo>
                <a:lnTo>
                  <a:pt x="2043633" y="30480"/>
                </a:lnTo>
                <a:lnTo>
                  <a:pt x="2049437" y="30353"/>
                </a:lnTo>
                <a:lnTo>
                  <a:pt x="2051202" y="28448"/>
                </a:lnTo>
                <a:lnTo>
                  <a:pt x="2051862" y="27940"/>
                </a:lnTo>
                <a:lnTo>
                  <a:pt x="2052523" y="27432"/>
                </a:lnTo>
                <a:lnTo>
                  <a:pt x="2053348" y="26797"/>
                </a:lnTo>
                <a:lnTo>
                  <a:pt x="2060244" y="27305"/>
                </a:lnTo>
                <a:lnTo>
                  <a:pt x="2056904" y="29591"/>
                </a:lnTo>
                <a:lnTo>
                  <a:pt x="2063508" y="28956"/>
                </a:lnTo>
                <a:lnTo>
                  <a:pt x="2070138" y="29337"/>
                </a:lnTo>
                <a:lnTo>
                  <a:pt x="2076996" y="29591"/>
                </a:lnTo>
                <a:lnTo>
                  <a:pt x="2080044" y="28956"/>
                </a:lnTo>
                <a:lnTo>
                  <a:pt x="2084311" y="28067"/>
                </a:lnTo>
                <a:lnTo>
                  <a:pt x="2084666" y="29464"/>
                </a:lnTo>
                <a:lnTo>
                  <a:pt x="2082419" y="29845"/>
                </a:lnTo>
                <a:lnTo>
                  <a:pt x="2080983" y="30480"/>
                </a:lnTo>
                <a:lnTo>
                  <a:pt x="2095334" y="29464"/>
                </a:lnTo>
                <a:lnTo>
                  <a:pt x="2102281" y="28575"/>
                </a:lnTo>
                <a:lnTo>
                  <a:pt x="2104085" y="28067"/>
                </a:lnTo>
                <a:lnTo>
                  <a:pt x="2108606" y="26797"/>
                </a:lnTo>
                <a:lnTo>
                  <a:pt x="2109622" y="28067"/>
                </a:lnTo>
                <a:lnTo>
                  <a:pt x="2109698" y="28448"/>
                </a:lnTo>
                <a:lnTo>
                  <a:pt x="2108593" y="29591"/>
                </a:lnTo>
                <a:lnTo>
                  <a:pt x="2104923" y="30734"/>
                </a:lnTo>
                <a:lnTo>
                  <a:pt x="2114131" y="32512"/>
                </a:lnTo>
                <a:lnTo>
                  <a:pt x="2114854" y="26797"/>
                </a:lnTo>
                <a:lnTo>
                  <a:pt x="2114893" y="26543"/>
                </a:lnTo>
                <a:lnTo>
                  <a:pt x="2123287" y="28067"/>
                </a:lnTo>
                <a:lnTo>
                  <a:pt x="2125713" y="28321"/>
                </a:lnTo>
                <a:lnTo>
                  <a:pt x="2129548" y="29933"/>
                </a:lnTo>
                <a:lnTo>
                  <a:pt x="2132876" y="28321"/>
                </a:lnTo>
                <a:lnTo>
                  <a:pt x="2145614" y="28321"/>
                </a:lnTo>
                <a:lnTo>
                  <a:pt x="2150211" y="27559"/>
                </a:lnTo>
                <a:lnTo>
                  <a:pt x="2151380" y="29083"/>
                </a:lnTo>
                <a:lnTo>
                  <a:pt x="2154720" y="29591"/>
                </a:lnTo>
                <a:lnTo>
                  <a:pt x="2159952" y="31115"/>
                </a:lnTo>
                <a:lnTo>
                  <a:pt x="2194661" y="31242"/>
                </a:lnTo>
                <a:lnTo>
                  <a:pt x="2229561" y="30988"/>
                </a:lnTo>
                <a:lnTo>
                  <a:pt x="2264410" y="29972"/>
                </a:lnTo>
                <a:lnTo>
                  <a:pt x="2298966" y="27686"/>
                </a:lnTo>
                <a:lnTo>
                  <a:pt x="2300592" y="30226"/>
                </a:lnTo>
                <a:lnTo>
                  <a:pt x="2297036" y="31381"/>
                </a:lnTo>
                <a:lnTo>
                  <a:pt x="2300884" y="32766"/>
                </a:lnTo>
                <a:lnTo>
                  <a:pt x="2314803" y="31369"/>
                </a:lnTo>
                <a:lnTo>
                  <a:pt x="2315362" y="32004"/>
                </a:lnTo>
                <a:lnTo>
                  <a:pt x="2319604" y="31369"/>
                </a:lnTo>
                <a:lnTo>
                  <a:pt x="2321306" y="31115"/>
                </a:lnTo>
                <a:lnTo>
                  <a:pt x="2324633" y="33782"/>
                </a:lnTo>
                <a:lnTo>
                  <a:pt x="2331034" y="32512"/>
                </a:lnTo>
                <a:lnTo>
                  <a:pt x="2330818" y="31369"/>
                </a:lnTo>
                <a:lnTo>
                  <a:pt x="2331491" y="31115"/>
                </a:lnTo>
                <a:lnTo>
                  <a:pt x="2337612" y="28829"/>
                </a:lnTo>
                <a:lnTo>
                  <a:pt x="2345893" y="36703"/>
                </a:lnTo>
                <a:lnTo>
                  <a:pt x="2349500" y="31496"/>
                </a:lnTo>
                <a:lnTo>
                  <a:pt x="2354719" y="34417"/>
                </a:lnTo>
                <a:lnTo>
                  <a:pt x="2358860" y="31496"/>
                </a:lnTo>
                <a:lnTo>
                  <a:pt x="2361387" y="29718"/>
                </a:lnTo>
                <a:lnTo>
                  <a:pt x="2365349" y="35814"/>
                </a:lnTo>
                <a:lnTo>
                  <a:pt x="2373579" y="32004"/>
                </a:lnTo>
                <a:lnTo>
                  <a:pt x="2372639" y="32766"/>
                </a:lnTo>
                <a:lnTo>
                  <a:pt x="2380996" y="32893"/>
                </a:lnTo>
                <a:lnTo>
                  <a:pt x="2386025" y="32004"/>
                </a:lnTo>
                <a:lnTo>
                  <a:pt x="2395499" y="30353"/>
                </a:lnTo>
                <a:lnTo>
                  <a:pt x="2400020" y="31496"/>
                </a:lnTo>
                <a:lnTo>
                  <a:pt x="2414143" y="30353"/>
                </a:lnTo>
                <a:lnTo>
                  <a:pt x="2420416" y="29845"/>
                </a:lnTo>
                <a:lnTo>
                  <a:pt x="2420480" y="29718"/>
                </a:lnTo>
                <a:lnTo>
                  <a:pt x="2420912" y="28829"/>
                </a:lnTo>
                <a:lnTo>
                  <a:pt x="2421471" y="27686"/>
                </a:lnTo>
                <a:lnTo>
                  <a:pt x="2421534" y="27559"/>
                </a:lnTo>
                <a:lnTo>
                  <a:pt x="2422042" y="26543"/>
                </a:lnTo>
                <a:lnTo>
                  <a:pt x="2422169" y="26289"/>
                </a:lnTo>
                <a:lnTo>
                  <a:pt x="2424239" y="27559"/>
                </a:lnTo>
                <a:lnTo>
                  <a:pt x="2422931" y="29845"/>
                </a:lnTo>
                <a:lnTo>
                  <a:pt x="2421521" y="30988"/>
                </a:lnTo>
                <a:lnTo>
                  <a:pt x="2476220" y="29210"/>
                </a:lnTo>
                <a:lnTo>
                  <a:pt x="2503093" y="27940"/>
                </a:lnTo>
                <a:lnTo>
                  <a:pt x="2517876" y="26289"/>
                </a:lnTo>
                <a:lnTo>
                  <a:pt x="2525852" y="25400"/>
                </a:lnTo>
                <a:lnTo>
                  <a:pt x="2528125" y="25146"/>
                </a:lnTo>
                <a:lnTo>
                  <a:pt x="2529687" y="25908"/>
                </a:lnTo>
                <a:lnTo>
                  <a:pt x="2527744" y="26543"/>
                </a:lnTo>
                <a:lnTo>
                  <a:pt x="2526792" y="27305"/>
                </a:lnTo>
                <a:lnTo>
                  <a:pt x="2541638" y="26162"/>
                </a:lnTo>
                <a:lnTo>
                  <a:pt x="2556154" y="27051"/>
                </a:lnTo>
                <a:lnTo>
                  <a:pt x="2569692" y="27178"/>
                </a:lnTo>
                <a:lnTo>
                  <a:pt x="2573210" y="26162"/>
                </a:lnTo>
                <a:lnTo>
                  <a:pt x="2576741" y="25146"/>
                </a:lnTo>
                <a:lnTo>
                  <a:pt x="2581579" y="23749"/>
                </a:lnTo>
                <a:lnTo>
                  <a:pt x="2582735" y="22987"/>
                </a:lnTo>
                <a:lnTo>
                  <a:pt x="2582926" y="22860"/>
                </a:lnTo>
                <a:lnTo>
                  <a:pt x="2586774" y="20320"/>
                </a:lnTo>
                <a:lnTo>
                  <a:pt x="2591422" y="21590"/>
                </a:lnTo>
                <a:lnTo>
                  <a:pt x="2591054" y="24003"/>
                </a:lnTo>
                <a:lnTo>
                  <a:pt x="2594648" y="25146"/>
                </a:lnTo>
                <a:lnTo>
                  <a:pt x="2598496" y="22987"/>
                </a:lnTo>
                <a:lnTo>
                  <a:pt x="2612618" y="24511"/>
                </a:lnTo>
                <a:lnTo>
                  <a:pt x="2613812" y="22987"/>
                </a:lnTo>
                <a:lnTo>
                  <a:pt x="2614904" y="21590"/>
                </a:lnTo>
                <a:lnTo>
                  <a:pt x="2617012" y="22860"/>
                </a:lnTo>
                <a:lnTo>
                  <a:pt x="2614028" y="23368"/>
                </a:lnTo>
                <a:lnTo>
                  <a:pt x="2614104" y="24384"/>
                </a:lnTo>
                <a:lnTo>
                  <a:pt x="2621115" y="24003"/>
                </a:lnTo>
                <a:lnTo>
                  <a:pt x="2628341" y="22606"/>
                </a:lnTo>
                <a:lnTo>
                  <a:pt x="2634043" y="21590"/>
                </a:lnTo>
                <a:lnTo>
                  <a:pt x="2635478" y="21336"/>
                </a:lnTo>
                <a:lnTo>
                  <a:pt x="2642209" y="21209"/>
                </a:lnTo>
                <a:lnTo>
                  <a:pt x="2639491" y="22606"/>
                </a:lnTo>
                <a:lnTo>
                  <a:pt x="2675140" y="26543"/>
                </a:lnTo>
                <a:lnTo>
                  <a:pt x="2712529" y="29083"/>
                </a:lnTo>
                <a:lnTo>
                  <a:pt x="2748407" y="28956"/>
                </a:lnTo>
                <a:lnTo>
                  <a:pt x="2779547" y="25400"/>
                </a:lnTo>
                <a:lnTo>
                  <a:pt x="2789631" y="24130"/>
                </a:lnTo>
                <a:lnTo>
                  <a:pt x="2784017" y="29845"/>
                </a:lnTo>
                <a:lnTo>
                  <a:pt x="2788462" y="29464"/>
                </a:lnTo>
                <a:lnTo>
                  <a:pt x="2818180" y="27305"/>
                </a:lnTo>
                <a:lnTo>
                  <a:pt x="2849041" y="27686"/>
                </a:lnTo>
                <a:lnTo>
                  <a:pt x="2879280" y="27559"/>
                </a:lnTo>
                <a:lnTo>
                  <a:pt x="2880969" y="27305"/>
                </a:lnTo>
                <a:lnTo>
                  <a:pt x="2902077" y="24130"/>
                </a:lnTo>
                <a:lnTo>
                  <a:pt x="2907144" y="23368"/>
                </a:lnTo>
                <a:lnTo>
                  <a:pt x="2934932" y="18034"/>
                </a:lnTo>
                <a:lnTo>
                  <a:pt x="2937599" y="16383"/>
                </a:lnTo>
                <a:lnTo>
                  <a:pt x="2938373" y="15494"/>
                </a:lnTo>
                <a:lnTo>
                  <a:pt x="2941790" y="11557"/>
                </a:lnTo>
                <a:lnTo>
                  <a:pt x="2943009" y="10160"/>
                </a:lnTo>
                <a:close/>
              </a:path>
            </a:pathLst>
          </a:custGeom>
          <a:solidFill>
            <a:srgbClr val="5F81DD"/>
          </a:solidFill>
        </p:spPr>
        <p:txBody>
          <a:bodyPr wrap="square" lIns="0" tIns="0" rIns="0" bIns="0" rtlCol="0"/>
          <a:lstStyle/>
          <a:p>
            <a:endParaRPr sz="3100"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2783DC22-63FF-2C26-9903-02E7EA9D35D9}"/>
              </a:ext>
            </a:extLst>
          </p:cNvPr>
          <p:cNvGrpSpPr/>
          <p:nvPr/>
        </p:nvGrpSpPr>
        <p:grpSpPr>
          <a:xfrm>
            <a:off x="5588877" y="2297648"/>
            <a:ext cx="1498095" cy="1666829"/>
            <a:chOff x="375566" y="1851596"/>
            <a:chExt cx="1590766" cy="1734902"/>
          </a:xfrm>
        </p:grpSpPr>
        <p:sp>
          <p:nvSpPr>
            <p:cNvPr id="51" name="Rectangle: Rounded Corners 50">
              <a:extLst>
                <a:ext uri="{FF2B5EF4-FFF2-40B4-BE49-F238E27FC236}">
                  <a16:creationId xmlns:a16="http://schemas.microsoft.com/office/drawing/2014/main" id="{6BE51A0F-C802-6B83-6B7F-98CA91EC0803}"/>
                </a:ext>
              </a:extLst>
            </p:cNvPr>
            <p:cNvSpPr/>
            <p:nvPr/>
          </p:nvSpPr>
          <p:spPr>
            <a:xfrm>
              <a:off x="375566" y="1851596"/>
              <a:ext cx="1590766" cy="1734902"/>
            </a:xfrm>
            <a:prstGeom prst="roundRect">
              <a:avLst/>
            </a:prstGeom>
            <a:solidFill>
              <a:srgbClr val="00B3DC"/>
            </a:solidFill>
            <a:ln>
              <a:solidFill>
                <a:srgbClr val="00B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5" name="Picture 64">
              <a:extLst>
                <a:ext uri="{FF2B5EF4-FFF2-40B4-BE49-F238E27FC236}">
                  <a16:creationId xmlns:a16="http://schemas.microsoft.com/office/drawing/2014/main" id="{685506EA-8BAA-4DED-1A16-E9EE09F3728F}"/>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rcRect l="23745" t="78948" r="22479" b="10643"/>
            <a:stretch>
              <a:fillRect/>
            </a:stretch>
          </p:blipFill>
          <p:spPr>
            <a:xfrm>
              <a:off x="733725" y="1864784"/>
              <a:ext cx="874448" cy="169256"/>
            </a:xfrm>
            <a:prstGeom prst="rect">
              <a:avLst/>
            </a:prstGeom>
          </p:spPr>
        </p:pic>
        <p:pic>
          <p:nvPicPr>
            <p:cNvPr id="10" name="Picture 9" descr="A qr code on a blue background&#10;&#10;AI-generated content may be incorrect.">
              <a:extLst>
                <a:ext uri="{FF2B5EF4-FFF2-40B4-BE49-F238E27FC236}">
                  <a16:creationId xmlns:a16="http://schemas.microsoft.com/office/drawing/2014/main" id="{BC8320D4-FF59-5D71-2E51-4B5E3A832A39}"/>
                </a:ext>
              </a:extLst>
            </p:cNvPr>
            <p:cNvPicPr>
              <a:picLocks noChangeAspect="1"/>
            </p:cNvPicPr>
            <p:nvPr/>
          </p:nvPicPr>
          <p:blipFill>
            <a:blip r:embed="rId13">
              <a:extLst>
                <a:ext uri="{28A0092B-C50C-407E-A947-70E740481C1C}">
                  <a14:useLocalDpi xmlns:a14="http://schemas.microsoft.com/office/drawing/2010/main" val="0"/>
                </a:ext>
              </a:extLst>
            </a:blip>
            <a:srcRect l="26858" t="37712" r="26627" b="15211"/>
            <a:stretch>
              <a:fillRect/>
            </a:stretch>
          </p:blipFill>
          <p:spPr>
            <a:xfrm>
              <a:off x="457736" y="2056231"/>
              <a:ext cx="1426427" cy="1443613"/>
            </a:xfrm>
            <a:prstGeom prst="rect">
              <a:avLst/>
            </a:prstGeom>
          </p:spPr>
        </p:pic>
      </p:grpSp>
      <p:grpSp>
        <p:nvGrpSpPr>
          <p:cNvPr id="72" name="Group 71">
            <a:extLst>
              <a:ext uri="{FF2B5EF4-FFF2-40B4-BE49-F238E27FC236}">
                <a16:creationId xmlns:a16="http://schemas.microsoft.com/office/drawing/2014/main" id="{1F43D678-840F-CA97-F7EC-5EA780098405}"/>
              </a:ext>
            </a:extLst>
          </p:cNvPr>
          <p:cNvGrpSpPr/>
          <p:nvPr/>
        </p:nvGrpSpPr>
        <p:grpSpPr>
          <a:xfrm>
            <a:off x="3118287" y="4477625"/>
            <a:ext cx="3982973" cy="449750"/>
            <a:chOff x="3103999" y="4554455"/>
            <a:chExt cx="4048289" cy="449750"/>
          </a:xfrm>
        </p:grpSpPr>
        <p:sp>
          <p:nvSpPr>
            <p:cNvPr id="7" name="Rectangle: Rounded Corners 6">
              <a:extLst>
                <a:ext uri="{FF2B5EF4-FFF2-40B4-BE49-F238E27FC236}">
                  <a16:creationId xmlns:a16="http://schemas.microsoft.com/office/drawing/2014/main" id="{D3B9F4E9-88A1-8605-FC00-41F52208C757}"/>
                </a:ext>
              </a:extLst>
            </p:cNvPr>
            <p:cNvSpPr/>
            <p:nvPr/>
          </p:nvSpPr>
          <p:spPr>
            <a:xfrm>
              <a:off x="4299327" y="4554455"/>
              <a:ext cx="2852961" cy="449750"/>
            </a:xfrm>
            <a:prstGeom prst="roundRect">
              <a:avLst/>
            </a:prstGeom>
            <a:solidFill>
              <a:schemeClr val="accent1">
                <a:lumMod val="20000"/>
                <a:lumOff val="80000"/>
              </a:schemeClr>
            </a:solidFill>
            <a:ln w="12700" cap="flat" cmpd="sng" algn="ctr">
              <a:noFill/>
              <a:prstDash val="solid"/>
              <a:miter lim="800000"/>
            </a:ln>
            <a:effectLst/>
          </p:spPr>
          <p:txBody>
            <a:bodyPr rtlCol="0" anchor="ctr"/>
            <a:lstStyle/>
            <a:p>
              <a:pPr defTabSz="914377"/>
              <a:r>
                <a:rPr lang="en-GB" sz="1200" kern="0" dirty="0">
                  <a:solidFill>
                    <a:srgbClr val="231F20"/>
                  </a:solidFill>
                  <a:latin typeface="+mj-lt"/>
                  <a:cs typeface="Arial" panose="020B0604020202020204" pitchFamily="34" charset="0"/>
                </a:rPr>
                <a:t>  </a:t>
              </a:r>
              <a:r>
                <a:rPr lang="en-GB" sz="1700" kern="0" dirty="0">
                  <a:solidFill>
                    <a:srgbClr val="231F20"/>
                  </a:solidFill>
                  <a:latin typeface="+mj-lt"/>
                  <a:cs typeface="Arial" panose="020B0604020202020204" pitchFamily="34" charset="0"/>
                </a:rPr>
                <a:t>Wednesday 25</a:t>
              </a:r>
              <a:r>
                <a:rPr lang="en-GB" sz="1700" kern="0" baseline="30000" dirty="0">
                  <a:solidFill>
                    <a:srgbClr val="231F20"/>
                  </a:solidFill>
                  <a:latin typeface="+mj-lt"/>
                  <a:cs typeface="Arial" panose="020B0604020202020204" pitchFamily="34" charset="0"/>
                </a:rPr>
                <a:t>th</a:t>
              </a:r>
              <a:r>
                <a:rPr lang="en-GB" sz="1700" kern="0" dirty="0">
                  <a:solidFill>
                    <a:srgbClr val="231F20"/>
                  </a:solidFill>
                  <a:latin typeface="+mj-lt"/>
                  <a:cs typeface="Arial" panose="020B0604020202020204" pitchFamily="34" charset="0"/>
                </a:rPr>
                <a:t> February</a:t>
              </a:r>
            </a:p>
          </p:txBody>
        </p:sp>
        <p:sp>
          <p:nvSpPr>
            <p:cNvPr id="9" name="object 3">
              <a:extLst>
                <a:ext uri="{FF2B5EF4-FFF2-40B4-BE49-F238E27FC236}">
                  <a16:creationId xmlns:a16="http://schemas.microsoft.com/office/drawing/2014/main" id="{BF33A13E-197F-9A2E-9649-82B0CBA9D90E}"/>
                </a:ext>
              </a:extLst>
            </p:cNvPr>
            <p:cNvSpPr/>
            <p:nvPr/>
          </p:nvSpPr>
          <p:spPr>
            <a:xfrm>
              <a:off x="3103999" y="4554455"/>
              <a:ext cx="1354911" cy="442830"/>
            </a:xfrm>
            <a:custGeom>
              <a:avLst/>
              <a:gdLst/>
              <a:ahLst/>
              <a:cxnLst/>
              <a:rect l="l" t="t" r="r" b="b"/>
              <a:pathLst>
                <a:path w="2854325" h="502919">
                  <a:moveTo>
                    <a:pt x="2602407" y="0"/>
                  </a:moveTo>
                  <a:lnTo>
                    <a:pt x="251447" y="0"/>
                  </a:lnTo>
                  <a:lnTo>
                    <a:pt x="206248" y="4051"/>
                  </a:lnTo>
                  <a:lnTo>
                    <a:pt x="163707" y="15730"/>
                  </a:lnTo>
                  <a:lnTo>
                    <a:pt x="124535" y="34329"/>
                  </a:lnTo>
                  <a:lnTo>
                    <a:pt x="89441" y="59135"/>
                  </a:lnTo>
                  <a:lnTo>
                    <a:pt x="59135" y="89441"/>
                  </a:lnTo>
                  <a:lnTo>
                    <a:pt x="34329" y="124535"/>
                  </a:lnTo>
                  <a:lnTo>
                    <a:pt x="15730" y="163707"/>
                  </a:lnTo>
                  <a:lnTo>
                    <a:pt x="4051" y="206248"/>
                  </a:lnTo>
                  <a:lnTo>
                    <a:pt x="0" y="251447"/>
                  </a:lnTo>
                  <a:lnTo>
                    <a:pt x="4051" y="296646"/>
                  </a:lnTo>
                  <a:lnTo>
                    <a:pt x="15730" y="339187"/>
                  </a:lnTo>
                  <a:lnTo>
                    <a:pt x="34329" y="378359"/>
                  </a:lnTo>
                  <a:lnTo>
                    <a:pt x="59135" y="413453"/>
                  </a:lnTo>
                  <a:lnTo>
                    <a:pt x="89441" y="443758"/>
                  </a:lnTo>
                  <a:lnTo>
                    <a:pt x="124535" y="468565"/>
                  </a:lnTo>
                  <a:lnTo>
                    <a:pt x="163707" y="487163"/>
                  </a:lnTo>
                  <a:lnTo>
                    <a:pt x="206248" y="498843"/>
                  </a:lnTo>
                  <a:lnTo>
                    <a:pt x="251447" y="502894"/>
                  </a:lnTo>
                  <a:lnTo>
                    <a:pt x="2602407" y="502894"/>
                  </a:lnTo>
                  <a:lnTo>
                    <a:pt x="2647603" y="498843"/>
                  </a:lnTo>
                  <a:lnTo>
                    <a:pt x="2690142" y="487163"/>
                  </a:lnTo>
                  <a:lnTo>
                    <a:pt x="2729314" y="468565"/>
                  </a:lnTo>
                  <a:lnTo>
                    <a:pt x="2764408" y="443758"/>
                  </a:lnTo>
                  <a:lnTo>
                    <a:pt x="2794714" y="413453"/>
                  </a:lnTo>
                  <a:lnTo>
                    <a:pt x="2819523" y="378359"/>
                  </a:lnTo>
                  <a:lnTo>
                    <a:pt x="2838122" y="339187"/>
                  </a:lnTo>
                  <a:lnTo>
                    <a:pt x="2849803" y="296646"/>
                  </a:lnTo>
                  <a:lnTo>
                    <a:pt x="2853855" y="251447"/>
                  </a:lnTo>
                  <a:lnTo>
                    <a:pt x="2849803" y="206248"/>
                  </a:lnTo>
                  <a:lnTo>
                    <a:pt x="2838122" y="163707"/>
                  </a:lnTo>
                  <a:lnTo>
                    <a:pt x="2819523" y="124535"/>
                  </a:lnTo>
                  <a:lnTo>
                    <a:pt x="2794714" y="89441"/>
                  </a:lnTo>
                  <a:lnTo>
                    <a:pt x="2764408" y="59135"/>
                  </a:lnTo>
                  <a:lnTo>
                    <a:pt x="2729314" y="34329"/>
                  </a:lnTo>
                  <a:lnTo>
                    <a:pt x="2690142" y="15730"/>
                  </a:lnTo>
                  <a:lnTo>
                    <a:pt x="2647603" y="4051"/>
                  </a:lnTo>
                  <a:lnTo>
                    <a:pt x="2602407" y="0"/>
                  </a:lnTo>
                  <a:close/>
                </a:path>
              </a:pathLst>
            </a:custGeom>
            <a:solidFill>
              <a:srgbClr val="00B3DC"/>
            </a:solidFill>
          </p:spPr>
          <p:txBody>
            <a:bodyPr wrap="square" lIns="0" tIns="0" rIns="0" bIns="0" rtlCol="0" anchor="ctr"/>
            <a:lstStyle/>
            <a:p>
              <a:pPr algn="ctr" defTabSz="914377"/>
              <a:r>
                <a:rPr lang="en-GB" sz="1700" b="1" dirty="0">
                  <a:solidFill>
                    <a:prstClr val="black"/>
                  </a:solidFill>
                  <a:latin typeface="+mj-lt"/>
                  <a:cs typeface="Arial" panose="020B0604020202020204" pitchFamily="34" charset="0"/>
                </a:rPr>
                <a:t>When?</a:t>
              </a:r>
            </a:p>
          </p:txBody>
        </p:sp>
      </p:grpSp>
      <p:grpSp>
        <p:nvGrpSpPr>
          <p:cNvPr id="71" name="Group 70">
            <a:extLst>
              <a:ext uri="{FF2B5EF4-FFF2-40B4-BE49-F238E27FC236}">
                <a16:creationId xmlns:a16="http://schemas.microsoft.com/office/drawing/2014/main" id="{4CD726BA-08B0-8659-C9EE-789D2E225B02}"/>
              </a:ext>
            </a:extLst>
          </p:cNvPr>
          <p:cNvGrpSpPr/>
          <p:nvPr/>
        </p:nvGrpSpPr>
        <p:grpSpPr>
          <a:xfrm>
            <a:off x="3118287" y="5023938"/>
            <a:ext cx="3962050" cy="456629"/>
            <a:chOff x="3125264" y="5100768"/>
            <a:chExt cx="4027023" cy="456629"/>
          </a:xfrm>
        </p:grpSpPr>
        <p:sp>
          <p:nvSpPr>
            <p:cNvPr id="11" name="Rectangle: Rounded Corners 10">
              <a:extLst>
                <a:ext uri="{FF2B5EF4-FFF2-40B4-BE49-F238E27FC236}">
                  <a16:creationId xmlns:a16="http://schemas.microsoft.com/office/drawing/2014/main" id="{35AE9061-66FD-686F-CA26-19D668F280C7}"/>
                </a:ext>
              </a:extLst>
            </p:cNvPr>
            <p:cNvSpPr/>
            <p:nvPr/>
          </p:nvSpPr>
          <p:spPr>
            <a:xfrm>
              <a:off x="3574646" y="5114567"/>
              <a:ext cx="3577641" cy="442830"/>
            </a:xfrm>
            <a:prstGeom prst="roundRect">
              <a:avLst/>
            </a:prstGeom>
            <a:solidFill>
              <a:srgbClr val="D9E1F7"/>
            </a:solidFill>
            <a:ln w="12700" cap="flat" cmpd="sng" algn="ctr">
              <a:noFill/>
              <a:prstDash val="solid"/>
              <a:miter lim="800000"/>
            </a:ln>
            <a:effectLst/>
          </p:spPr>
          <p:txBody>
            <a:bodyPr rtlCol="0" anchor="ctr"/>
            <a:lstStyle/>
            <a:p>
              <a:pPr defTabSz="914377"/>
              <a:r>
                <a:rPr lang="en-GB" sz="1600" kern="0" dirty="0">
                  <a:solidFill>
                    <a:srgbClr val="231F20"/>
                  </a:solidFill>
                  <a:latin typeface="+mj-lt"/>
                  <a:cs typeface="Arial" panose="020B0604020202020204" pitchFamily="34" charset="0"/>
                </a:rPr>
                <a:t>               18:00 – 19:30</a:t>
              </a:r>
            </a:p>
          </p:txBody>
        </p:sp>
        <p:sp>
          <p:nvSpPr>
            <p:cNvPr id="12" name="object 3">
              <a:extLst>
                <a:ext uri="{FF2B5EF4-FFF2-40B4-BE49-F238E27FC236}">
                  <a16:creationId xmlns:a16="http://schemas.microsoft.com/office/drawing/2014/main" id="{0A8EE8E8-E008-0033-5887-85B2F2E0DF0C}"/>
                </a:ext>
              </a:extLst>
            </p:cNvPr>
            <p:cNvSpPr/>
            <p:nvPr/>
          </p:nvSpPr>
          <p:spPr>
            <a:xfrm>
              <a:off x="3125264" y="5100768"/>
              <a:ext cx="1343301" cy="442830"/>
            </a:xfrm>
            <a:custGeom>
              <a:avLst/>
              <a:gdLst/>
              <a:ahLst/>
              <a:cxnLst/>
              <a:rect l="l" t="t" r="r" b="b"/>
              <a:pathLst>
                <a:path w="2854325" h="502919">
                  <a:moveTo>
                    <a:pt x="2602407" y="0"/>
                  </a:moveTo>
                  <a:lnTo>
                    <a:pt x="251447" y="0"/>
                  </a:lnTo>
                  <a:lnTo>
                    <a:pt x="206248" y="4051"/>
                  </a:lnTo>
                  <a:lnTo>
                    <a:pt x="163707" y="15730"/>
                  </a:lnTo>
                  <a:lnTo>
                    <a:pt x="124535" y="34329"/>
                  </a:lnTo>
                  <a:lnTo>
                    <a:pt x="89441" y="59135"/>
                  </a:lnTo>
                  <a:lnTo>
                    <a:pt x="59135" y="89441"/>
                  </a:lnTo>
                  <a:lnTo>
                    <a:pt x="34329" y="124535"/>
                  </a:lnTo>
                  <a:lnTo>
                    <a:pt x="15730" y="163707"/>
                  </a:lnTo>
                  <a:lnTo>
                    <a:pt x="4051" y="206248"/>
                  </a:lnTo>
                  <a:lnTo>
                    <a:pt x="0" y="251447"/>
                  </a:lnTo>
                  <a:lnTo>
                    <a:pt x="4051" y="296646"/>
                  </a:lnTo>
                  <a:lnTo>
                    <a:pt x="15730" y="339187"/>
                  </a:lnTo>
                  <a:lnTo>
                    <a:pt x="34329" y="378359"/>
                  </a:lnTo>
                  <a:lnTo>
                    <a:pt x="59135" y="413453"/>
                  </a:lnTo>
                  <a:lnTo>
                    <a:pt x="89441" y="443758"/>
                  </a:lnTo>
                  <a:lnTo>
                    <a:pt x="124535" y="468565"/>
                  </a:lnTo>
                  <a:lnTo>
                    <a:pt x="163707" y="487163"/>
                  </a:lnTo>
                  <a:lnTo>
                    <a:pt x="206248" y="498843"/>
                  </a:lnTo>
                  <a:lnTo>
                    <a:pt x="251447" y="502894"/>
                  </a:lnTo>
                  <a:lnTo>
                    <a:pt x="2602407" y="502894"/>
                  </a:lnTo>
                  <a:lnTo>
                    <a:pt x="2647603" y="498843"/>
                  </a:lnTo>
                  <a:lnTo>
                    <a:pt x="2690142" y="487163"/>
                  </a:lnTo>
                  <a:lnTo>
                    <a:pt x="2729314" y="468565"/>
                  </a:lnTo>
                  <a:lnTo>
                    <a:pt x="2764408" y="443758"/>
                  </a:lnTo>
                  <a:lnTo>
                    <a:pt x="2794714" y="413453"/>
                  </a:lnTo>
                  <a:lnTo>
                    <a:pt x="2819523" y="378359"/>
                  </a:lnTo>
                  <a:lnTo>
                    <a:pt x="2838122" y="339187"/>
                  </a:lnTo>
                  <a:lnTo>
                    <a:pt x="2849803" y="296646"/>
                  </a:lnTo>
                  <a:lnTo>
                    <a:pt x="2853855" y="251447"/>
                  </a:lnTo>
                  <a:lnTo>
                    <a:pt x="2849803" y="206248"/>
                  </a:lnTo>
                  <a:lnTo>
                    <a:pt x="2838122" y="163707"/>
                  </a:lnTo>
                  <a:lnTo>
                    <a:pt x="2819523" y="124535"/>
                  </a:lnTo>
                  <a:lnTo>
                    <a:pt x="2794714" y="89441"/>
                  </a:lnTo>
                  <a:lnTo>
                    <a:pt x="2764408" y="59135"/>
                  </a:lnTo>
                  <a:lnTo>
                    <a:pt x="2729314" y="34329"/>
                  </a:lnTo>
                  <a:lnTo>
                    <a:pt x="2690142" y="15730"/>
                  </a:lnTo>
                  <a:lnTo>
                    <a:pt x="2647603" y="4051"/>
                  </a:lnTo>
                  <a:lnTo>
                    <a:pt x="2602407" y="0"/>
                  </a:lnTo>
                  <a:close/>
                </a:path>
              </a:pathLst>
            </a:custGeom>
            <a:solidFill>
              <a:srgbClr val="5F81DD"/>
            </a:solidFill>
          </p:spPr>
          <p:txBody>
            <a:bodyPr wrap="square" lIns="0" tIns="0" rIns="0" bIns="0" rtlCol="0" anchor="ctr"/>
            <a:lstStyle/>
            <a:p>
              <a:pPr algn="ctr" defTabSz="914377"/>
              <a:r>
                <a:rPr lang="en-GB" sz="1700" b="1" dirty="0">
                  <a:solidFill>
                    <a:prstClr val="black"/>
                  </a:solidFill>
                  <a:latin typeface="+mj-lt"/>
                  <a:cs typeface="Arial" panose="020B0604020202020204" pitchFamily="34" charset="0"/>
                </a:rPr>
                <a:t>What time?</a:t>
              </a:r>
            </a:p>
          </p:txBody>
        </p:sp>
      </p:grpSp>
      <p:grpSp>
        <p:nvGrpSpPr>
          <p:cNvPr id="70" name="Group 69">
            <a:extLst>
              <a:ext uri="{FF2B5EF4-FFF2-40B4-BE49-F238E27FC236}">
                <a16:creationId xmlns:a16="http://schemas.microsoft.com/office/drawing/2014/main" id="{FD6C2A8D-F78C-AE29-DDF3-BFC6C82C251E}"/>
              </a:ext>
            </a:extLst>
          </p:cNvPr>
          <p:cNvGrpSpPr/>
          <p:nvPr/>
        </p:nvGrpSpPr>
        <p:grpSpPr>
          <a:xfrm>
            <a:off x="3118287" y="5628926"/>
            <a:ext cx="3998321" cy="442830"/>
            <a:chOff x="3125265" y="5705756"/>
            <a:chExt cx="4063889" cy="442830"/>
          </a:xfrm>
        </p:grpSpPr>
        <p:sp>
          <p:nvSpPr>
            <p:cNvPr id="13" name="Rectangle: Rounded Corners 12">
              <a:extLst>
                <a:ext uri="{FF2B5EF4-FFF2-40B4-BE49-F238E27FC236}">
                  <a16:creationId xmlns:a16="http://schemas.microsoft.com/office/drawing/2014/main" id="{1C4F7D1D-A4CF-4E6C-9C51-26413225313F}"/>
                </a:ext>
              </a:extLst>
            </p:cNvPr>
            <p:cNvSpPr/>
            <p:nvPr/>
          </p:nvSpPr>
          <p:spPr>
            <a:xfrm>
              <a:off x="3611514" y="5710259"/>
              <a:ext cx="3577640" cy="438327"/>
            </a:xfrm>
            <a:prstGeom prst="roundRect">
              <a:avLst/>
            </a:prstGeom>
            <a:solidFill>
              <a:schemeClr val="accent1">
                <a:lumMod val="20000"/>
                <a:lumOff val="80000"/>
              </a:schemeClr>
            </a:solidFill>
            <a:ln w="12700" cap="flat" cmpd="sng" algn="ctr">
              <a:noFill/>
              <a:prstDash val="solid"/>
              <a:miter lim="800000"/>
            </a:ln>
            <a:effectLst/>
          </p:spPr>
          <p:txBody>
            <a:bodyPr rtlCol="0" anchor="ctr"/>
            <a:lstStyle/>
            <a:p>
              <a:pPr algn="r" defTabSz="914377"/>
              <a:r>
                <a:rPr lang="en-GB" sz="1700" kern="0" dirty="0">
                  <a:solidFill>
                    <a:srgbClr val="231F20"/>
                  </a:solidFill>
                  <a:latin typeface="+mj-lt"/>
                  <a:cs typeface="Arial" panose="020B0604020202020204" pitchFamily="34" charset="0"/>
                </a:rPr>
                <a:t>Online (Microsoft Teams)</a:t>
              </a:r>
            </a:p>
          </p:txBody>
        </p:sp>
        <p:sp>
          <p:nvSpPr>
            <p:cNvPr id="17" name="object 3">
              <a:extLst>
                <a:ext uri="{FF2B5EF4-FFF2-40B4-BE49-F238E27FC236}">
                  <a16:creationId xmlns:a16="http://schemas.microsoft.com/office/drawing/2014/main" id="{738C266E-E608-7215-4DF2-ECEE6F1D4DD4}"/>
                </a:ext>
              </a:extLst>
            </p:cNvPr>
            <p:cNvSpPr/>
            <p:nvPr/>
          </p:nvSpPr>
          <p:spPr>
            <a:xfrm>
              <a:off x="3125265" y="5705756"/>
              <a:ext cx="1343301" cy="442830"/>
            </a:xfrm>
            <a:custGeom>
              <a:avLst/>
              <a:gdLst/>
              <a:ahLst/>
              <a:cxnLst/>
              <a:rect l="l" t="t" r="r" b="b"/>
              <a:pathLst>
                <a:path w="2854325" h="502919">
                  <a:moveTo>
                    <a:pt x="2602407" y="0"/>
                  </a:moveTo>
                  <a:lnTo>
                    <a:pt x="251447" y="0"/>
                  </a:lnTo>
                  <a:lnTo>
                    <a:pt x="206248" y="4051"/>
                  </a:lnTo>
                  <a:lnTo>
                    <a:pt x="163707" y="15730"/>
                  </a:lnTo>
                  <a:lnTo>
                    <a:pt x="124535" y="34329"/>
                  </a:lnTo>
                  <a:lnTo>
                    <a:pt x="89441" y="59135"/>
                  </a:lnTo>
                  <a:lnTo>
                    <a:pt x="59135" y="89441"/>
                  </a:lnTo>
                  <a:lnTo>
                    <a:pt x="34329" y="124535"/>
                  </a:lnTo>
                  <a:lnTo>
                    <a:pt x="15730" y="163707"/>
                  </a:lnTo>
                  <a:lnTo>
                    <a:pt x="4051" y="206248"/>
                  </a:lnTo>
                  <a:lnTo>
                    <a:pt x="0" y="251447"/>
                  </a:lnTo>
                  <a:lnTo>
                    <a:pt x="4051" y="296646"/>
                  </a:lnTo>
                  <a:lnTo>
                    <a:pt x="15730" y="339187"/>
                  </a:lnTo>
                  <a:lnTo>
                    <a:pt x="34329" y="378359"/>
                  </a:lnTo>
                  <a:lnTo>
                    <a:pt x="59135" y="413453"/>
                  </a:lnTo>
                  <a:lnTo>
                    <a:pt x="89441" y="443758"/>
                  </a:lnTo>
                  <a:lnTo>
                    <a:pt x="124535" y="468565"/>
                  </a:lnTo>
                  <a:lnTo>
                    <a:pt x="163707" y="487163"/>
                  </a:lnTo>
                  <a:lnTo>
                    <a:pt x="206248" y="498843"/>
                  </a:lnTo>
                  <a:lnTo>
                    <a:pt x="251447" y="502894"/>
                  </a:lnTo>
                  <a:lnTo>
                    <a:pt x="2602407" y="502894"/>
                  </a:lnTo>
                  <a:lnTo>
                    <a:pt x="2647603" y="498843"/>
                  </a:lnTo>
                  <a:lnTo>
                    <a:pt x="2690142" y="487163"/>
                  </a:lnTo>
                  <a:lnTo>
                    <a:pt x="2729314" y="468565"/>
                  </a:lnTo>
                  <a:lnTo>
                    <a:pt x="2764408" y="443758"/>
                  </a:lnTo>
                  <a:lnTo>
                    <a:pt x="2794714" y="413453"/>
                  </a:lnTo>
                  <a:lnTo>
                    <a:pt x="2819523" y="378359"/>
                  </a:lnTo>
                  <a:lnTo>
                    <a:pt x="2838122" y="339187"/>
                  </a:lnTo>
                  <a:lnTo>
                    <a:pt x="2849803" y="296646"/>
                  </a:lnTo>
                  <a:lnTo>
                    <a:pt x="2853855" y="251447"/>
                  </a:lnTo>
                  <a:lnTo>
                    <a:pt x="2849803" y="206248"/>
                  </a:lnTo>
                  <a:lnTo>
                    <a:pt x="2838122" y="163707"/>
                  </a:lnTo>
                  <a:lnTo>
                    <a:pt x="2819523" y="124535"/>
                  </a:lnTo>
                  <a:lnTo>
                    <a:pt x="2794714" y="89441"/>
                  </a:lnTo>
                  <a:lnTo>
                    <a:pt x="2764408" y="59135"/>
                  </a:lnTo>
                  <a:lnTo>
                    <a:pt x="2729314" y="34329"/>
                  </a:lnTo>
                  <a:lnTo>
                    <a:pt x="2690142" y="15730"/>
                  </a:lnTo>
                  <a:lnTo>
                    <a:pt x="2647603" y="4051"/>
                  </a:lnTo>
                  <a:lnTo>
                    <a:pt x="2602407" y="0"/>
                  </a:lnTo>
                  <a:close/>
                </a:path>
              </a:pathLst>
            </a:custGeom>
            <a:solidFill>
              <a:srgbClr val="00B3DC"/>
            </a:solidFill>
          </p:spPr>
          <p:txBody>
            <a:bodyPr wrap="square" lIns="0" tIns="0" rIns="0" bIns="0" rtlCol="0" anchor="ctr"/>
            <a:lstStyle/>
            <a:p>
              <a:pPr algn="ctr" defTabSz="914377"/>
              <a:r>
                <a:rPr lang="en-GB" sz="1700" b="1" dirty="0">
                  <a:solidFill>
                    <a:prstClr val="black"/>
                  </a:solidFill>
                  <a:latin typeface="+mj-lt"/>
                  <a:cs typeface="Arial" panose="020B0604020202020204" pitchFamily="34" charset="0"/>
                </a:rPr>
                <a:t>Where?</a:t>
              </a:r>
            </a:p>
          </p:txBody>
        </p:sp>
      </p:grpSp>
      <p:sp>
        <p:nvSpPr>
          <p:cNvPr id="26" name="TextBox 25">
            <a:extLst>
              <a:ext uri="{FF2B5EF4-FFF2-40B4-BE49-F238E27FC236}">
                <a16:creationId xmlns:a16="http://schemas.microsoft.com/office/drawing/2014/main" id="{224302A1-CB61-8BE6-53FC-A5DD2E599820}"/>
              </a:ext>
            </a:extLst>
          </p:cNvPr>
          <p:cNvSpPr txBox="1"/>
          <p:nvPr/>
        </p:nvSpPr>
        <p:spPr>
          <a:xfrm>
            <a:off x="3152085" y="6651901"/>
            <a:ext cx="4082228" cy="46166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231F20">
                    <a:lumMod val="75000"/>
                    <a:lumOff val="25000"/>
                  </a:srgbClr>
                </a:solidFill>
                <a:effectLst/>
                <a:uLnTx/>
                <a:uFillTx/>
                <a:latin typeface="Arial" panose="020B0604020202020204"/>
                <a:ea typeface="+mn-ea"/>
                <a:cs typeface="Arial" panose="020B0604020202020204" pitchFamily="34" charset="0"/>
              </a:rPr>
              <a:t>(Including if you are currently accessing CAMHS, waiting to, or have accessed CAMHS in the past) </a:t>
            </a:r>
            <a:endParaRPr kumimoji="0" lang="en-GB" sz="1200" b="0" i="1" u="none" strike="noStrike" kern="1200" cap="none" spc="0" normalizeH="0" baseline="0" noProof="0" dirty="0">
              <a:ln>
                <a:noFill/>
              </a:ln>
              <a:solidFill>
                <a:srgbClr val="231F20">
                  <a:lumMod val="75000"/>
                  <a:lumOff val="25000"/>
                </a:srgbClr>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469788F3-95C0-0711-3361-DBF4CB72D827}"/>
              </a:ext>
            </a:extLst>
          </p:cNvPr>
          <p:cNvGrpSpPr/>
          <p:nvPr/>
        </p:nvGrpSpPr>
        <p:grpSpPr>
          <a:xfrm>
            <a:off x="3118287" y="6203606"/>
            <a:ext cx="3998320" cy="456629"/>
            <a:chOff x="3144531" y="6280436"/>
            <a:chExt cx="4063888" cy="456629"/>
          </a:xfrm>
        </p:grpSpPr>
        <p:sp>
          <p:nvSpPr>
            <p:cNvPr id="67" name="Rectangle: Rounded Corners 66">
              <a:extLst>
                <a:ext uri="{FF2B5EF4-FFF2-40B4-BE49-F238E27FC236}">
                  <a16:creationId xmlns:a16="http://schemas.microsoft.com/office/drawing/2014/main" id="{FEAF243B-C1B6-8711-DA28-4481762A596B}"/>
                </a:ext>
              </a:extLst>
            </p:cNvPr>
            <p:cNvSpPr/>
            <p:nvPr/>
          </p:nvSpPr>
          <p:spPr>
            <a:xfrm>
              <a:off x="3593912" y="6294235"/>
              <a:ext cx="3614507" cy="442830"/>
            </a:xfrm>
            <a:prstGeom prst="roundRect">
              <a:avLst/>
            </a:prstGeom>
            <a:solidFill>
              <a:srgbClr val="D9E1F7"/>
            </a:solidFill>
            <a:ln w="12700" cap="flat" cmpd="sng" algn="ctr">
              <a:noFill/>
              <a:prstDash val="solid"/>
              <a:miter lim="800000"/>
            </a:ln>
            <a:effectLst/>
          </p:spPr>
          <p:txBody>
            <a:bodyPr rtlCol="0" anchor="ctr"/>
            <a:lstStyle/>
            <a:p>
              <a:pPr lvl="1" defTabSz="914377"/>
              <a:r>
                <a:rPr lang="en-GB" sz="1600" kern="0" dirty="0">
                  <a:solidFill>
                    <a:srgbClr val="231F20"/>
                  </a:solidFill>
                  <a:latin typeface="+mj-lt"/>
                  <a:cs typeface="Arial" panose="020B0604020202020204" pitchFamily="34" charset="0"/>
                </a:rPr>
                <a:t>       </a:t>
              </a:r>
              <a:r>
                <a:rPr lang="en-GB" sz="1200" kern="0" dirty="0">
                  <a:solidFill>
                    <a:srgbClr val="231F20"/>
                  </a:solidFill>
                  <a:latin typeface="+mj-lt"/>
                  <a:cs typeface="Arial" panose="020B0604020202020204" pitchFamily="34" charset="0"/>
                </a:rPr>
                <a:t>Anyone aged 13 to 25 &amp; accessed </a:t>
              </a:r>
            </a:p>
            <a:p>
              <a:pPr lvl="1" defTabSz="914377"/>
              <a:r>
                <a:rPr lang="en-GB" sz="1200" kern="0" dirty="0">
                  <a:solidFill>
                    <a:srgbClr val="231F20"/>
                  </a:solidFill>
                  <a:latin typeface="+mj-lt"/>
                  <a:cs typeface="Arial" panose="020B0604020202020204" pitchFamily="34" charset="0"/>
                </a:rPr>
                <a:t>         CAMHS team in Berkshire </a:t>
              </a:r>
              <a:endParaRPr lang="en-GB" sz="1800" kern="0" dirty="0">
                <a:solidFill>
                  <a:srgbClr val="231F20"/>
                </a:solidFill>
                <a:latin typeface="+mj-lt"/>
                <a:cs typeface="Arial" panose="020B0604020202020204" pitchFamily="34" charset="0"/>
              </a:endParaRPr>
            </a:p>
          </p:txBody>
        </p:sp>
        <p:sp>
          <p:nvSpPr>
            <p:cNvPr id="68" name="object 3">
              <a:extLst>
                <a:ext uri="{FF2B5EF4-FFF2-40B4-BE49-F238E27FC236}">
                  <a16:creationId xmlns:a16="http://schemas.microsoft.com/office/drawing/2014/main" id="{0FAB7DBE-D103-E69F-455D-9994149683DB}"/>
                </a:ext>
              </a:extLst>
            </p:cNvPr>
            <p:cNvSpPr/>
            <p:nvPr/>
          </p:nvSpPr>
          <p:spPr>
            <a:xfrm>
              <a:off x="3144531" y="6280436"/>
              <a:ext cx="1343301" cy="442830"/>
            </a:xfrm>
            <a:custGeom>
              <a:avLst/>
              <a:gdLst/>
              <a:ahLst/>
              <a:cxnLst/>
              <a:rect l="l" t="t" r="r" b="b"/>
              <a:pathLst>
                <a:path w="2854325" h="502919">
                  <a:moveTo>
                    <a:pt x="2602407" y="0"/>
                  </a:moveTo>
                  <a:lnTo>
                    <a:pt x="251447" y="0"/>
                  </a:lnTo>
                  <a:lnTo>
                    <a:pt x="206248" y="4051"/>
                  </a:lnTo>
                  <a:lnTo>
                    <a:pt x="163707" y="15730"/>
                  </a:lnTo>
                  <a:lnTo>
                    <a:pt x="124535" y="34329"/>
                  </a:lnTo>
                  <a:lnTo>
                    <a:pt x="89441" y="59135"/>
                  </a:lnTo>
                  <a:lnTo>
                    <a:pt x="59135" y="89441"/>
                  </a:lnTo>
                  <a:lnTo>
                    <a:pt x="34329" y="124535"/>
                  </a:lnTo>
                  <a:lnTo>
                    <a:pt x="15730" y="163707"/>
                  </a:lnTo>
                  <a:lnTo>
                    <a:pt x="4051" y="206248"/>
                  </a:lnTo>
                  <a:lnTo>
                    <a:pt x="0" y="251447"/>
                  </a:lnTo>
                  <a:lnTo>
                    <a:pt x="4051" y="296646"/>
                  </a:lnTo>
                  <a:lnTo>
                    <a:pt x="15730" y="339187"/>
                  </a:lnTo>
                  <a:lnTo>
                    <a:pt x="34329" y="378359"/>
                  </a:lnTo>
                  <a:lnTo>
                    <a:pt x="59135" y="413453"/>
                  </a:lnTo>
                  <a:lnTo>
                    <a:pt x="89441" y="443758"/>
                  </a:lnTo>
                  <a:lnTo>
                    <a:pt x="124535" y="468565"/>
                  </a:lnTo>
                  <a:lnTo>
                    <a:pt x="163707" y="487163"/>
                  </a:lnTo>
                  <a:lnTo>
                    <a:pt x="206248" y="498843"/>
                  </a:lnTo>
                  <a:lnTo>
                    <a:pt x="251447" y="502894"/>
                  </a:lnTo>
                  <a:lnTo>
                    <a:pt x="2602407" y="502894"/>
                  </a:lnTo>
                  <a:lnTo>
                    <a:pt x="2647603" y="498843"/>
                  </a:lnTo>
                  <a:lnTo>
                    <a:pt x="2690142" y="487163"/>
                  </a:lnTo>
                  <a:lnTo>
                    <a:pt x="2729314" y="468565"/>
                  </a:lnTo>
                  <a:lnTo>
                    <a:pt x="2764408" y="443758"/>
                  </a:lnTo>
                  <a:lnTo>
                    <a:pt x="2794714" y="413453"/>
                  </a:lnTo>
                  <a:lnTo>
                    <a:pt x="2819523" y="378359"/>
                  </a:lnTo>
                  <a:lnTo>
                    <a:pt x="2838122" y="339187"/>
                  </a:lnTo>
                  <a:lnTo>
                    <a:pt x="2849803" y="296646"/>
                  </a:lnTo>
                  <a:lnTo>
                    <a:pt x="2853855" y="251447"/>
                  </a:lnTo>
                  <a:lnTo>
                    <a:pt x="2849803" y="206248"/>
                  </a:lnTo>
                  <a:lnTo>
                    <a:pt x="2838122" y="163707"/>
                  </a:lnTo>
                  <a:lnTo>
                    <a:pt x="2819523" y="124535"/>
                  </a:lnTo>
                  <a:lnTo>
                    <a:pt x="2794714" y="89441"/>
                  </a:lnTo>
                  <a:lnTo>
                    <a:pt x="2764408" y="59135"/>
                  </a:lnTo>
                  <a:lnTo>
                    <a:pt x="2729314" y="34329"/>
                  </a:lnTo>
                  <a:lnTo>
                    <a:pt x="2690142" y="15730"/>
                  </a:lnTo>
                  <a:lnTo>
                    <a:pt x="2647603" y="4051"/>
                  </a:lnTo>
                  <a:lnTo>
                    <a:pt x="2602407" y="0"/>
                  </a:lnTo>
                  <a:close/>
                </a:path>
              </a:pathLst>
            </a:custGeom>
            <a:solidFill>
              <a:srgbClr val="5F81DD"/>
            </a:solidFill>
          </p:spPr>
          <p:txBody>
            <a:bodyPr wrap="square" lIns="0" tIns="0" rIns="0" bIns="0" rtlCol="0" anchor="ctr"/>
            <a:lstStyle/>
            <a:p>
              <a:pPr algn="ctr" defTabSz="914377"/>
              <a:r>
                <a:rPr lang="en-GB" sz="1700" b="1" dirty="0">
                  <a:solidFill>
                    <a:prstClr val="black"/>
                  </a:solidFill>
                  <a:latin typeface="+mj-lt"/>
                  <a:cs typeface="Arial" panose="020B0604020202020204" pitchFamily="34" charset="0"/>
                </a:rPr>
                <a:t>What time?</a:t>
              </a:r>
            </a:p>
          </p:txBody>
        </p:sp>
      </p:grpSp>
      <p:pic>
        <p:nvPicPr>
          <p:cNvPr id="73" name="Picture 72">
            <a:extLst>
              <a:ext uri="{FF2B5EF4-FFF2-40B4-BE49-F238E27FC236}">
                <a16:creationId xmlns:a16="http://schemas.microsoft.com/office/drawing/2014/main" id="{FF2D4D18-77D0-6471-3157-D1BB8D6C12ED}"/>
              </a:ext>
            </a:extLst>
          </p:cNvPr>
          <p:cNvPicPr>
            <a:picLocks noChangeAspect="1"/>
          </p:cNvPicPr>
          <p:nvPr/>
        </p:nvPicPr>
        <p:blipFill>
          <a:blip r:embed="rId14"/>
          <a:stretch>
            <a:fillRect/>
          </a:stretch>
        </p:blipFill>
        <p:spPr>
          <a:xfrm>
            <a:off x="5566214" y="227874"/>
            <a:ext cx="1951711" cy="406606"/>
          </a:xfrm>
          <a:prstGeom prst="rect">
            <a:avLst/>
          </a:prstGeom>
        </p:spPr>
      </p:pic>
    </p:spTree>
    <p:extLst>
      <p:ext uri="{BB962C8B-B14F-4D97-AF65-F5344CB8AC3E}">
        <p14:creationId xmlns:p14="http://schemas.microsoft.com/office/powerpoint/2010/main" val="186981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0F2"/>
        </a:solidFill>
        <a:effectLst/>
      </p:bgPr>
    </p:bg>
    <p:spTree>
      <p:nvGrpSpPr>
        <p:cNvPr id="1" name="">
          <a:extLst>
            <a:ext uri="{FF2B5EF4-FFF2-40B4-BE49-F238E27FC236}">
              <a16:creationId xmlns:a16="http://schemas.microsoft.com/office/drawing/2014/main" id="{C9406743-23A5-6E07-D057-B8600EBA99D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CFE5F6-36EF-D70E-94BA-08563EB7F767}"/>
              </a:ext>
            </a:extLst>
          </p:cNvPr>
          <p:cNvPicPr>
            <a:picLocks noChangeAspect="1"/>
          </p:cNvPicPr>
          <p:nvPr/>
        </p:nvPicPr>
        <p:blipFill>
          <a:blip r:embed="rId2"/>
          <a:stretch>
            <a:fillRect/>
          </a:stretch>
        </p:blipFill>
        <p:spPr>
          <a:xfrm>
            <a:off x="234433" y="8502833"/>
            <a:ext cx="7170197" cy="2007213"/>
          </a:xfrm>
          <a:prstGeom prst="rect">
            <a:avLst/>
          </a:prstGeom>
        </p:spPr>
      </p:pic>
      <p:grpSp>
        <p:nvGrpSpPr>
          <p:cNvPr id="4" name="Group 3">
            <a:extLst>
              <a:ext uri="{FF2B5EF4-FFF2-40B4-BE49-F238E27FC236}">
                <a16:creationId xmlns:a16="http://schemas.microsoft.com/office/drawing/2014/main" id="{66D9C85E-5665-CA67-7431-BA9B64F829CE}"/>
              </a:ext>
            </a:extLst>
          </p:cNvPr>
          <p:cNvGrpSpPr/>
          <p:nvPr/>
        </p:nvGrpSpPr>
        <p:grpSpPr>
          <a:xfrm>
            <a:off x="528489" y="9667233"/>
            <a:ext cx="6703293" cy="707886"/>
            <a:chOff x="392530" y="2430511"/>
            <a:chExt cx="6802026" cy="880042"/>
          </a:xfrm>
        </p:grpSpPr>
        <p:sp>
          <p:nvSpPr>
            <p:cNvPr id="5" name="Rectangle: Rounded Corners 4">
              <a:extLst>
                <a:ext uri="{FF2B5EF4-FFF2-40B4-BE49-F238E27FC236}">
                  <a16:creationId xmlns:a16="http://schemas.microsoft.com/office/drawing/2014/main" id="{BF37BDDB-E304-77EB-D838-6F4A561B00D4}"/>
                </a:ext>
                <a:ext uri="{C183D7F6-B498-43B3-948B-1728B52AA6E4}">
                  <adec:decorative xmlns:adec="http://schemas.microsoft.com/office/drawing/2017/decorative" val="1"/>
                </a:ext>
              </a:extLst>
            </p:cNvPr>
            <p:cNvSpPr/>
            <p:nvPr/>
          </p:nvSpPr>
          <p:spPr>
            <a:xfrm>
              <a:off x="657738" y="2496448"/>
              <a:ext cx="6271613" cy="778250"/>
            </a:xfrm>
            <a:prstGeom prst="roundRect">
              <a:avLst>
                <a:gd name="adj" fmla="val 50000"/>
              </a:avLst>
            </a:prstGeom>
            <a:solidFill>
              <a:srgbClr val="41B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2D430BF-99D3-F186-CCAE-175B494AB17C}"/>
                </a:ext>
              </a:extLst>
            </p:cNvPr>
            <p:cNvSpPr txBox="1"/>
            <p:nvPr/>
          </p:nvSpPr>
          <p:spPr>
            <a:xfrm>
              <a:off x="392530" y="2430511"/>
              <a:ext cx="6802026" cy="880042"/>
            </a:xfrm>
            <a:prstGeom prst="rect">
              <a:avLst/>
            </a:prstGeom>
            <a:noFill/>
          </p:spPr>
          <p:txBody>
            <a:bodyPr wrap="square" rtlCol="0">
              <a:spAutoFit/>
            </a:bodyPr>
            <a:lstStyle/>
            <a:p>
              <a:pPr lvl="0" algn="ctr">
                <a:defRPr/>
              </a:pPr>
              <a:r>
                <a:rPr lang="en-GB" sz="1600" b="1" kern="100" dirty="0">
                  <a:solidFill>
                    <a:srgbClr val="231F20"/>
                  </a:solidFill>
                  <a:latin typeface="Aptos" panose="020B0004020202020204" pitchFamily="34" charset="0"/>
                  <a:ea typeface="Aptos" panose="020B0004020202020204" pitchFamily="34" charset="0"/>
                  <a:cs typeface="Times New Roman" panose="02020603050405020304" pitchFamily="18" charset="0"/>
                </a:rPr>
                <a:t>For any questions please contact: </a:t>
              </a:r>
            </a:p>
            <a:p>
              <a:pPr lvl="0" algn="ctr">
                <a:defRPr/>
              </a:pPr>
              <a:r>
                <a:rPr lang="en-GB" sz="2400" b="1" kern="100" dirty="0">
                  <a:solidFill>
                    <a:srgbClr val="231F20"/>
                  </a:solidFill>
                  <a:latin typeface="Aptos" panose="020B0004020202020204" pitchFamily="34" charset="0"/>
                  <a:ea typeface="Aptos" panose="020B0004020202020204" pitchFamily="34" charset="0"/>
                  <a:cs typeface="Times New Roman" panose="02020603050405020304" pitchFamily="18" charset="0"/>
                </a:rPr>
                <a:t>CAMHSvoice@berkshire.nhs.uk</a:t>
              </a:r>
            </a:p>
          </p:txBody>
        </p:sp>
      </p:grpSp>
      <p:pic>
        <p:nvPicPr>
          <p:cNvPr id="8" name="Picture 7">
            <a:extLst>
              <a:ext uri="{FF2B5EF4-FFF2-40B4-BE49-F238E27FC236}">
                <a16:creationId xmlns:a16="http://schemas.microsoft.com/office/drawing/2014/main" id="{2DF4C2CD-5429-8362-C8B2-32D4DFA96848}"/>
              </a:ext>
            </a:extLst>
          </p:cNvPr>
          <p:cNvPicPr>
            <a:picLocks noChangeAspect="1"/>
          </p:cNvPicPr>
          <p:nvPr/>
        </p:nvPicPr>
        <p:blipFill>
          <a:blip r:embed="rId3"/>
          <a:stretch>
            <a:fillRect/>
          </a:stretch>
        </p:blipFill>
        <p:spPr>
          <a:xfrm>
            <a:off x="3346468" y="274355"/>
            <a:ext cx="3990889" cy="3221880"/>
          </a:xfrm>
          <a:prstGeom prst="rect">
            <a:avLst/>
          </a:prstGeom>
        </p:spPr>
      </p:pic>
      <p:sp>
        <p:nvSpPr>
          <p:cNvPr id="3" name="TextBox 2">
            <a:extLst>
              <a:ext uri="{FF2B5EF4-FFF2-40B4-BE49-F238E27FC236}">
                <a16:creationId xmlns:a16="http://schemas.microsoft.com/office/drawing/2014/main" id="{E52C98C6-618C-EF06-E3AF-3967595090E3}"/>
              </a:ext>
            </a:extLst>
          </p:cNvPr>
          <p:cNvSpPr txBox="1"/>
          <p:nvPr/>
        </p:nvSpPr>
        <p:spPr>
          <a:xfrm>
            <a:off x="274126" y="2936496"/>
            <a:ext cx="7090809" cy="6763390"/>
          </a:xfrm>
          <a:prstGeom prst="rect">
            <a:avLst/>
          </a:prstGeom>
          <a:noFill/>
        </p:spPr>
        <p:txBody>
          <a:bodyPr wrap="square">
            <a:spAutoFit/>
          </a:bodyPr>
          <a:lstStyle/>
          <a:p>
            <a:r>
              <a:rPr lang="en-GB" sz="1800" dirty="0">
                <a:ea typeface="Calibri" panose="020F0502020204030204" pitchFamily="34" charset="0"/>
              </a:rPr>
              <a:t>This is a space for you to use your experience to guide our work and make sure the support we offer truly meets young people’s needs. We want to listen to you, and involve you in the important decisions that affect your care and the care of others.</a:t>
            </a:r>
          </a:p>
          <a:p>
            <a:endParaRPr lang="en-GB" sz="1200" dirty="0">
              <a:ea typeface="Calibri" panose="020F0502020204030204" pitchFamily="34" charset="0"/>
            </a:endParaRPr>
          </a:p>
          <a:p>
            <a:r>
              <a:rPr lang="en-GB" sz="1800" b="1" dirty="0">
                <a:ea typeface="Calibri" panose="020F0502020204030204" pitchFamily="34" charset="0"/>
              </a:rPr>
              <a:t>The group is also a place to:</a:t>
            </a:r>
          </a:p>
          <a:p>
            <a:endParaRPr lang="en-GB" sz="1050" dirty="0">
              <a:ea typeface="Calibri" panose="020F0502020204030204" pitchFamily="34" charset="0"/>
            </a:endParaRPr>
          </a:p>
          <a:p>
            <a:pPr marL="285750" indent="-285750">
              <a:buFont typeface="Arial" panose="020B0604020202020204" pitchFamily="34" charset="0"/>
              <a:buChar char="•"/>
            </a:pPr>
            <a:r>
              <a:rPr lang="en-GB" sz="1800" dirty="0">
                <a:ea typeface="Calibri" panose="020F0502020204030204" pitchFamily="34" charset="0"/>
              </a:rPr>
              <a:t>Meet other young people</a:t>
            </a:r>
          </a:p>
          <a:p>
            <a:pPr marL="285750" indent="-285750">
              <a:buFont typeface="Arial" panose="020B0604020202020204" pitchFamily="34" charset="0"/>
              <a:buChar char="•"/>
            </a:pPr>
            <a:r>
              <a:rPr lang="en-GB" sz="1800" dirty="0">
                <a:ea typeface="Calibri" panose="020F0502020204030204" pitchFamily="34" charset="0"/>
              </a:rPr>
              <a:t>Build confidence</a:t>
            </a:r>
          </a:p>
          <a:p>
            <a:pPr marL="285750" indent="-285750">
              <a:buFont typeface="Arial" panose="020B0604020202020204" pitchFamily="34" charset="0"/>
              <a:buChar char="•"/>
            </a:pPr>
            <a:r>
              <a:rPr lang="en-GB" sz="1800" dirty="0">
                <a:ea typeface="Calibri" panose="020F0502020204030204" pitchFamily="34" charset="0"/>
              </a:rPr>
              <a:t>Gain skills and experience (this can support you in education, training, or future work).</a:t>
            </a:r>
          </a:p>
          <a:p>
            <a:pPr>
              <a:buNone/>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latin typeface="Aptos" panose="020B0004020202020204" pitchFamily="34" charset="0"/>
                <a:ea typeface="Aptos" panose="020B0004020202020204" pitchFamily="34" charset="0"/>
                <a:cs typeface="Times New Roman" panose="02020603050405020304" pitchFamily="18" charset="0"/>
              </a:rPr>
              <a:t>At the first Young People’s Group Meeting on the 25t February, we hope to talk about things like:</a:t>
            </a:r>
          </a:p>
          <a:p>
            <a:pPr>
              <a:buNone/>
            </a:pPr>
            <a:endParaRPr lang="en-GB" sz="11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1. Welcome &amp; Introduction</a:t>
            </a:r>
          </a:p>
          <a:p>
            <a:pPr marL="228600" indent="-228600">
              <a:buAutoNum type="arabicPeriod"/>
            </a:pPr>
            <a:endParaRPr lang="en-GB" sz="7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2. Why We’re Here</a:t>
            </a:r>
          </a:p>
          <a:p>
            <a:endParaRPr lang="en-GB" sz="7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3. Your Voice: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Do You Want This Group To Be? Open discussion:</a:t>
            </a:r>
          </a:p>
          <a:p>
            <a:endParaRPr lang="en-GB"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4. Activities</a:t>
            </a:r>
            <a:r>
              <a:rPr lang="en-GB" sz="18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latin typeface="Aptos" panose="020B0004020202020204" pitchFamily="34" charset="0"/>
                <a:ea typeface="Aptos" panose="020B0004020202020204" pitchFamily="34" charset="0"/>
                <a:cs typeface="Times New Roman" panose="02020603050405020304" pitchFamily="18" charset="0"/>
              </a:rPr>
              <a:t>Choosing a Group name  &amp; D</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esigning a poster/flyer to promote the Group.</a:t>
            </a:r>
          </a:p>
          <a:p>
            <a:endParaRPr lang="en-GB" sz="600"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5. </a:t>
            </a:r>
            <a:r>
              <a:rPr lang="en-GB" sz="1800" b="1" kern="100" dirty="0">
                <a:latin typeface="Aptos" panose="020B0004020202020204" pitchFamily="34" charset="0"/>
                <a:ea typeface="Aptos" panose="020B0004020202020204" pitchFamily="34" charset="0"/>
                <a:cs typeface="Times New Roman" panose="02020603050405020304" pitchFamily="18" charset="0"/>
              </a:rPr>
              <a:t>Shaping the Group Together</a:t>
            </a:r>
            <a:r>
              <a:rPr lang="en-GB" sz="1800" kern="100" dirty="0">
                <a:latin typeface="Aptos" panose="020B0004020202020204" pitchFamily="34" charset="0"/>
                <a:ea typeface="Aptos" panose="020B0004020202020204" pitchFamily="34" charset="0"/>
                <a:cs typeface="Times New Roman" panose="02020603050405020304" pitchFamily="18" charset="0"/>
              </a:rPr>
              <a:t>: discussion and vote about: </a:t>
            </a:r>
          </a:p>
          <a:p>
            <a:pPr indent="-285750">
              <a:buFont typeface="Arial" panose="020B0604020202020204" pitchFamily="34" charset="0"/>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Location for future sessions</a:t>
            </a:r>
          </a:p>
          <a:p>
            <a:pPr indent="-285750">
              <a:buFont typeface="Arial" panose="020B0604020202020204" pitchFamily="34" charset="0"/>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Best meeting day / time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6967048E-A913-DE4C-53B2-61569DEE8922}"/>
              </a:ext>
            </a:extLst>
          </p:cNvPr>
          <p:cNvGrpSpPr/>
          <p:nvPr/>
        </p:nvGrpSpPr>
        <p:grpSpPr>
          <a:xfrm>
            <a:off x="528489" y="1286736"/>
            <a:ext cx="1257695" cy="1399352"/>
            <a:chOff x="375566" y="1851596"/>
            <a:chExt cx="1590766" cy="1734902"/>
          </a:xfrm>
        </p:grpSpPr>
        <p:sp>
          <p:nvSpPr>
            <p:cNvPr id="10" name="Rectangle: Rounded Corners 9">
              <a:extLst>
                <a:ext uri="{FF2B5EF4-FFF2-40B4-BE49-F238E27FC236}">
                  <a16:creationId xmlns:a16="http://schemas.microsoft.com/office/drawing/2014/main" id="{8E33A3B4-E803-4708-30F2-F22E9562A39E}"/>
                </a:ext>
              </a:extLst>
            </p:cNvPr>
            <p:cNvSpPr/>
            <p:nvPr/>
          </p:nvSpPr>
          <p:spPr>
            <a:xfrm>
              <a:off x="375566" y="1851596"/>
              <a:ext cx="1590766" cy="1734902"/>
            </a:xfrm>
            <a:prstGeom prst="roundRect">
              <a:avLst/>
            </a:prstGeom>
            <a:solidFill>
              <a:srgbClr val="00B3DC"/>
            </a:solidFill>
            <a:ln>
              <a:solidFill>
                <a:srgbClr val="00B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AEC5AC46-BCAF-6006-C0B0-1A2E60EF71A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l="23745" t="78948" r="22479" b="10643"/>
            <a:stretch>
              <a:fillRect/>
            </a:stretch>
          </p:blipFill>
          <p:spPr>
            <a:xfrm>
              <a:off x="733725" y="1864784"/>
              <a:ext cx="874448" cy="169256"/>
            </a:xfrm>
            <a:prstGeom prst="rect">
              <a:avLst/>
            </a:prstGeom>
          </p:spPr>
        </p:pic>
        <p:pic>
          <p:nvPicPr>
            <p:cNvPr id="12" name="Picture 11" descr="A qr code on a blue background&#10;&#10;AI-generated content may be incorrect.">
              <a:extLst>
                <a:ext uri="{FF2B5EF4-FFF2-40B4-BE49-F238E27FC236}">
                  <a16:creationId xmlns:a16="http://schemas.microsoft.com/office/drawing/2014/main" id="{9F707056-A5D9-5961-0793-A3A9526F0340}"/>
                </a:ext>
              </a:extLst>
            </p:cNvPr>
            <p:cNvPicPr>
              <a:picLocks noChangeAspect="1"/>
            </p:cNvPicPr>
            <p:nvPr/>
          </p:nvPicPr>
          <p:blipFill>
            <a:blip r:embed="rId5">
              <a:extLst>
                <a:ext uri="{28A0092B-C50C-407E-A947-70E740481C1C}">
                  <a14:useLocalDpi xmlns:a14="http://schemas.microsoft.com/office/drawing/2010/main" val="0"/>
                </a:ext>
              </a:extLst>
            </a:blip>
            <a:srcRect l="26858" t="37712" r="26627" b="15211"/>
            <a:stretch>
              <a:fillRect/>
            </a:stretch>
          </p:blipFill>
          <p:spPr>
            <a:xfrm>
              <a:off x="457736" y="2056231"/>
              <a:ext cx="1426427" cy="1443613"/>
            </a:xfrm>
            <a:prstGeom prst="rect">
              <a:avLst/>
            </a:prstGeom>
          </p:spPr>
        </p:pic>
      </p:grpSp>
      <p:sp>
        <p:nvSpPr>
          <p:cNvPr id="13" name="TextBox 12">
            <a:extLst>
              <a:ext uri="{FF2B5EF4-FFF2-40B4-BE49-F238E27FC236}">
                <a16:creationId xmlns:a16="http://schemas.microsoft.com/office/drawing/2014/main" id="{55A03909-CD2D-D5E3-C1F7-7B37F1BC8033}"/>
              </a:ext>
            </a:extLst>
          </p:cNvPr>
          <p:cNvSpPr txBox="1"/>
          <p:nvPr/>
        </p:nvSpPr>
        <p:spPr>
          <a:xfrm>
            <a:off x="274126" y="308648"/>
            <a:ext cx="4780065" cy="784830"/>
          </a:xfrm>
          <a:prstGeom prst="rect">
            <a:avLst/>
          </a:prstGeom>
          <a:noFill/>
        </p:spPr>
        <p:txBody>
          <a:bodyPr wrap="square">
            <a:spAutoFit/>
          </a:bodyPr>
          <a:lstStyle/>
          <a:p>
            <a:pPr>
              <a:buNone/>
            </a:pPr>
            <a:r>
              <a:rPr lang="en-GB" sz="1800" b="1" i="1" kern="100" dirty="0">
                <a:effectLst/>
                <a:latin typeface="Aptos" panose="020B0004020202020204" pitchFamily="34" charset="0"/>
                <a:ea typeface="Aptos" panose="020B0004020202020204" pitchFamily="34" charset="0"/>
                <a:cs typeface="Times New Roman" panose="02020603050405020304" pitchFamily="18" charset="0"/>
              </a:rPr>
              <a:t>More information</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(web page to be created):</a:t>
            </a:r>
          </a:p>
          <a:p>
            <a:pPr>
              <a:buNone/>
            </a:pPr>
            <a:endParaRPr lang="en-GB" sz="200"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2400" b="1" dirty="0">
                <a:solidFill>
                  <a:schemeClr val="accent1"/>
                </a:solidFill>
              </a:rPr>
              <a:t>CAMHS Young People Group</a:t>
            </a:r>
          </a:p>
        </p:txBody>
      </p:sp>
      <p:sp>
        <p:nvSpPr>
          <p:cNvPr id="15" name="TextBox 14">
            <a:extLst>
              <a:ext uri="{FF2B5EF4-FFF2-40B4-BE49-F238E27FC236}">
                <a16:creationId xmlns:a16="http://schemas.microsoft.com/office/drawing/2014/main" id="{DD4D1C16-E006-C2A6-4944-AF456DBFB697}"/>
              </a:ext>
            </a:extLst>
          </p:cNvPr>
          <p:cNvSpPr txBox="1"/>
          <p:nvPr/>
        </p:nvSpPr>
        <p:spPr>
          <a:xfrm>
            <a:off x="1933972" y="1397081"/>
            <a:ext cx="4814046" cy="1446550"/>
          </a:xfrm>
          <a:prstGeom prst="rect">
            <a:avLst/>
          </a:prstGeom>
          <a:noFill/>
        </p:spPr>
        <p:txBody>
          <a:bodyPr wrap="square">
            <a:spAutoFit/>
          </a:bodyPr>
          <a:lstStyle/>
          <a:p>
            <a:r>
              <a:rPr lang="en-GB" sz="2000" kern="100" dirty="0">
                <a:latin typeface="Aptos" panose="020B0004020202020204" pitchFamily="34" charset="0"/>
                <a:ea typeface="Aptos" panose="020B0004020202020204" pitchFamily="34" charset="0"/>
                <a:cs typeface="Times New Roman" panose="02020603050405020304" pitchFamily="18" charset="0"/>
              </a:rPr>
              <a:t>Register and join us for our first meeting; form &amp; QR link:</a:t>
            </a:r>
          </a:p>
          <a:p>
            <a:endParaRPr lang="en-GB" sz="800" kern="100" dirty="0">
              <a:latin typeface="Aptos" panose="020B0004020202020204" pitchFamily="34" charset="0"/>
              <a:ea typeface="Aptos" panose="020B0004020202020204" pitchFamily="34" charset="0"/>
              <a:cs typeface="Times New Roman" panose="02020603050405020304" pitchFamily="18" charset="0"/>
            </a:endParaRPr>
          </a:p>
          <a:p>
            <a:r>
              <a:rPr lang="en-GB" sz="2000" kern="100" dirty="0">
                <a:latin typeface="Aptos" panose="020B0004020202020204" pitchFamily="34" charset="0"/>
                <a:ea typeface="Aptos" panose="020B0004020202020204" pitchFamily="34" charset="0"/>
                <a:cs typeface="Times New Roman" panose="02020603050405020304" pitchFamily="18" charset="0"/>
                <a:hlinkClick r:id="rId6"/>
              </a:rPr>
              <a:t>https://forms.office.com/e/aG61EbxLbA</a:t>
            </a: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endParaRPr lang="en-GB" sz="2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74064875"/>
      </p:ext>
    </p:extLst>
  </p:cSld>
  <p:clrMapOvr>
    <a:masterClrMapping/>
  </p:clrMapOvr>
</p:sld>
</file>

<file path=ppt/theme/theme1.xml><?xml version="1.0" encoding="utf-8"?>
<a:theme xmlns:a="http://schemas.openxmlformats.org/drawingml/2006/main" name="Poster CYPF portrait A4 blue green">
  <a:themeElements>
    <a:clrScheme name="NHS Public">
      <a:dk1>
        <a:srgbClr val="231F20"/>
      </a:dk1>
      <a:lt1>
        <a:srgbClr val="FFFFFF"/>
      </a:lt1>
      <a:dk2>
        <a:srgbClr val="425563"/>
      </a:dk2>
      <a:lt2>
        <a:srgbClr val="FFFFFF"/>
      </a:lt2>
      <a:accent1>
        <a:srgbClr val="005EB8"/>
      </a:accent1>
      <a:accent2>
        <a:srgbClr val="78BE20"/>
      </a:accent2>
      <a:accent3>
        <a:srgbClr val="768692"/>
      </a:accent3>
      <a:accent4>
        <a:srgbClr val="425563"/>
      </a:accent4>
      <a:accent5>
        <a:srgbClr val="0072CE"/>
      </a:accent5>
      <a:accent6>
        <a:srgbClr val="003087"/>
      </a:accent6>
      <a:hlink>
        <a:srgbClr val="0072CE"/>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CYPF portrait A4 blue green" id="{1945F3AE-6C68-4E19-8D65-0E036D6533D5}" vid="{F02979B7-6F19-4846-AB63-4496C47483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5051e2-d068-486c-a33f-4b4fcc4595cb">
      <Terms xmlns="http://schemas.microsoft.com/office/infopath/2007/PartnerControls"/>
    </lcf76f155ced4ddcb4097134ff3c332f>
    <TaxCatchAll xmlns="663efad9-fd10-41f0-a65c-61f56871e1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E5239D511F3042920E85097B6050D5" ma:contentTypeVersion="19" ma:contentTypeDescription="Create a new document." ma:contentTypeScope="" ma:versionID="d2f03e034e11818a6b2ac3e08bf6a232">
  <xsd:schema xmlns:xsd="http://www.w3.org/2001/XMLSchema" xmlns:xs="http://www.w3.org/2001/XMLSchema" xmlns:p="http://schemas.microsoft.com/office/2006/metadata/properties" xmlns:ns2="d05051e2-d068-486c-a33f-4b4fcc4595cb" xmlns:ns3="f687f194-0914-4c96-a109-5aa767e3aa78" xmlns:ns4="663efad9-fd10-41f0-a65c-61f56871e16c" targetNamespace="http://schemas.microsoft.com/office/2006/metadata/properties" ma:root="true" ma:fieldsID="4ff28b8723d2922652f3c9d6a97d0475" ns2:_="" ns3:_="" ns4:_="">
    <xsd:import namespace="d05051e2-d068-486c-a33f-4b4fcc4595cb"/>
    <xsd:import namespace="f687f194-0914-4c96-a109-5aa767e3aa78"/>
    <xsd:import namespace="663efad9-fd10-41f0-a65c-61f56871e1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5051e2-d068-486c-a33f-4b4fcc459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042bd8-3dcf-48b7-a826-1eac47215ab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87f194-0914-4c96-a109-5aa767e3aa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3efad9-fd10-41f0-a65c-61f56871e16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1b718d3-f476-43f5-8cdf-71dbf8bbaa57}" ma:internalName="TaxCatchAll" ma:showField="CatchAllData" ma:web="f687f194-0914-4c96-a109-5aa767e3aa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C0B2B-FC07-4B6A-B9F7-3602D832873B}">
  <ds:schemaRefs>
    <ds:schemaRef ds:uri="http://schemas.microsoft.com/sharepoint/v3/contenttype/forms"/>
  </ds:schemaRefs>
</ds:datastoreItem>
</file>

<file path=customXml/itemProps2.xml><?xml version="1.0" encoding="utf-8"?>
<ds:datastoreItem xmlns:ds="http://schemas.openxmlformats.org/officeDocument/2006/customXml" ds:itemID="{D79FE9F5-1DE8-4C0F-979B-39E55159584F}">
  <ds:schemaRef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0825b3ab-d7ed-4483-9144-6889a8352c4f"/>
    <ds:schemaRef ds:uri="http://purl.org/dc/terms/"/>
    <ds:schemaRef ds:uri="663efad9-fd10-41f0-a65c-61f56871e16c"/>
    <ds:schemaRef ds:uri="1670bf82-5237-4dac-b1e3-5341fe0d1c7c"/>
    <ds:schemaRef ds:uri="http://schemas.microsoft.com/office/2006/metadata/properties"/>
    <ds:schemaRef ds:uri="768bc77d-4cc8-4499-bf6b-600024bf4e8b"/>
    <ds:schemaRef ds:uri="037ae07a-473f-484c-9ac9-dc045cf61127"/>
    <ds:schemaRef ds:uri="d05051e2-d068-486c-a33f-4b4fcc4595cb"/>
  </ds:schemaRefs>
</ds:datastoreItem>
</file>

<file path=customXml/itemProps3.xml><?xml version="1.0" encoding="utf-8"?>
<ds:datastoreItem xmlns:ds="http://schemas.openxmlformats.org/officeDocument/2006/customXml" ds:itemID="{D865374D-BCE3-4DA5-AE83-0B1535294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5051e2-d068-486c-a33f-4b4fcc4595cb"/>
    <ds:schemaRef ds:uri="f687f194-0914-4c96-a109-5aa767e3aa78"/>
    <ds:schemaRef ds:uri="663efad9-fd10-41f0-a65c-61f56871e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 CYPF portrait A4 blue green</Template>
  <TotalTime>1855</TotalTime>
  <Words>378</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Bookman Old Style</vt:lpstr>
      <vt:lpstr>Calibri</vt:lpstr>
      <vt:lpstr>Poster CYPF portrait A4 blue green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Ladd</dc:creator>
  <cp:lastModifiedBy>Dayo Williams</cp:lastModifiedBy>
  <cp:revision>14</cp:revision>
  <dcterms:created xsi:type="dcterms:W3CDTF">2020-05-13T12:14:26Z</dcterms:created>
  <dcterms:modified xsi:type="dcterms:W3CDTF">2026-02-06T09:57:03Z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0x01010085E5239D511F3042920E85097B6050D5</vt:lpwstr>
  </property>
</Properties>
</file>